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2"/>
  </p:notesMasterIdLst>
  <p:sldIdLst>
    <p:sldId id="259" r:id="rId2"/>
    <p:sldId id="411" r:id="rId3"/>
    <p:sldId id="412" r:id="rId4"/>
    <p:sldId id="410" r:id="rId5"/>
    <p:sldId id="413" r:id="rId6"/>
    <p:sldId id="414" r:id="rId7"/>
    <p:sldId id="415" r:id="rId8"/>
    <p:sldId id="416" r:id="rId9"/>
    <p:sldId id="417" r:id="rId10"/>
    <p:sldId id="409" r:id="rId11"/>
  </p:sldIdLst>
  <p:sldSz cx="9144000" cy="5143500" type="screen16x9"/>
  <p:notesSz cx="6858000" cy="9144000"/>
  <p:defaultTex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83040"/>
    <a:srgbClr val="F4FBCB"/>
    <a:srgbClr val="F1EDE1"/>
    <a:srgbClr val="EDEDED"/>
    <a:srgbClr val="D4F130"/>
    <a:srgbClr val="EEF9AC"/>
    <a:srgbClr val="E1F56F"/>
    <a:srgbClr val="5A575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903" autoAdjust="0"/>
    <p:restoredTop sz="95918" autoAdjust="0"/>
  </p:normalViewPr>
  <p:slideViewPr>
    <p:cSldViewPr snapToGrid="0">
      <p:cViewPr varScale="1">
        <p:scale>
          <a:sx n="164" d="100"/>
          <a:sy n="164" d="100"/>
        </p:scale>
        <p:origin x="1088" y="160"/>
      </p:cViewPr>
      <p:guideLst/>
    </p:cSldViewPr>
  </p:slideViewPr>
  <p:notesTextViewPr>
    <p:cViewPr>
      <p:scale>
        <a:sx n="125" d="100"/>
        <a:sy n="125" d="100"/>
      </p:scale>
      <p:origin x="0" y="0"/>
    </p:cViewPr>
  </p:notesTextViewPr>
  <p:sorterViewPr>
    <p:cViewPr>
      <p:scale>
        <a:sx n="200" d="100"/>
        <a:sy n="200" d="100"/>
      </p:scale>
      <p:origin x="0" y="-304"/>
    </p:cViewPr>
  </p:sorterViewPr>
  <p:notesViewPr>
    <p:cSldViewPr snapToGrid="0">
      <p:cViewPr varScale="1">
        <p:scale>
          <a:sx n="150" d="100"/>
          <a:sy n="150" d="100"/>
        </p:scale>
        <p:origin x="3416" y="16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FE0AE53-77B3-495A-B9F1-5F43B6AA32BB}" type="datetimeFigureOut">
              <a:rPr lang="en-US" smtClean="0"/>
              <a:t>3/6/19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4EBFCF7-DBAE-4171-B664-49A31DA528CA}" type="slidenum">
              <a:rPr lang="en-US" smtClean="0"/>
              <a:t>‹#›</a:t>
            </a:fld>
            <a:endParaRPr lang="en-US"/>
          </a:p>
        </p:txBody>
      </p:sp>
    </p:spTree>
    <p:extLst>
      <p:ext uri="{BB962C8B-B14F-4D97-AF65-F5344CB8AC3E}">
        <p14:creationId xmlns:p14="http://schemas.microsoft.com/office/powerpoint/2010/main" val="20809533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a:latin typeface="Lato" panose="020F0502020204030203" pitchFamily="34" charset="0"/>
              </a:rPr>
              <a:t>Note:</a:t>
            </a:r>
            <a:r>
              <a:rPr lang="en-US" sz="1200" baseline="0">
                <a:latin typeface="Lato" panose="020F0502020204030203" pitchFamily="34" charset="0"/>
              </a:rPr>
              <a:t> Insert your picture by clicking on the Picture Place Holder Icon, then send it back!</a:t>
            </a:r>
            <a:endParaRPr lang="en-US" sz="1200">
              <a:latin typeface="Lato" panose="020F0502020204030203" pitchFamily="34" charset="0"/>
            </a:endParaRPr>
          </a:p>
        </p:txBody>
      </p:sp>
      <p:sp>
        <p:nvSpPr>
          <p:cNvPr id="4" name="Slide Number Placeholder 3"/>
          <p:cNvSpPr>
            <a:spLocks noGrp="1"/>
          </p:cNvSpPr>
          <p:nvPr>
            <p:ph type="sldNum" sz="quarter" idx="10"/>
          </p:nvPr>
        </p:nvSpPr>
        <p:spPr/>
        <p:txBody>
          <a:bodyPr/>
          <a:lstStyle/>
          <a:p>
            <a:fld id="{04EBFCF7-DBAE-4171-B664-49A31DA528CA}" type="slidenum">
              <a:rPr lang="en-US" smtClean="0"/>
              <a:t>10</a:t>
            </a:fld>
            <a:endParaRPr lang="en-US"/>
          </a:p>
        </p:txBody>
      </p:sp>
    </p:spTree>
    <p:extLst>
      <p:ext uri="{BB962C8B-B14F-4D97-AF65-F5344CB8AC3E}">
        <p14:creationId xmlns:p14="http://schemas.microsoft.com/office/powerpoint/2010/main" val="6497281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efault Slide">
    <p:spTree>
      <p:nvGrpSpPr>
        <p:cNvPr id="1" name=""/>
        <p:cNvGrpSpPr/>
        <p:nvPr/>
      </p:nvGrpSpPr>
      <p:grpSpPr>
        <a:xfrm>
          <a:off x="0" y="0"/>
          <a:ext cx="0" cy="0"/>
          <a:chOff x="0" y="0"/>
          <a:chExt cx="0" cy="0"/>
        </a:xfrm>
      </p:grpSpPr>
      <p:sp>
        <p:nvSpPr>
          <p:cNvPr id="2" name="Text Placeholder 6"/>
          <p:cNvSpPr>
            <a:spLocks noGrp="1"/>
          </p:cNvSpPr>
          <p:nvPr>
            <p:ph type="body" sz="quarter" idx="11" hasCustomPrompt="1"/>
          </p:nvPr>
        </p:nvSpPr>
        <p:spPr>
          <a:xfrm>
            <a:off x="638175" y="514350"/>
            <a:ext cx="7862888" cy="283633"/>
          </a:xfrm>
          <a:prstGeom prst="rect">
            <a:avLst/>
          </a:prstGeom>
        </p:spPr>
        <p:txBody>
          <a:bodyPr lIns="0" tIns="0" rIns="0" bIns="0">
            <a:noAutofit/>
          </a:bodyPr>
          <a:lstStyle>
            <a:lvl1pPr marL="0" indent="0">
              <a:spcBef>
                <a:spcPts val="0"/>
              </a:spcBef>
              <a:buFontTx/>
              <a:buNone/>
              <a:defRPr sz="2400" b="1" i="0" cap="all" spc="50" baseline="0">
                <a:solidFill>
                  <a:srgbClr val="283040"/>
                </a:solidFill>
                <a:latin typeface="Foco" charset="0"/>
                <a:ea typeface="Foco" charset="0"/>
                <a:cs typeface="Foco" charset="0"/>
              </a:defRPr>
            </a:lvl1pPr>
          </a:lstStyle>
          <a:p>
            <a:pPr lvl="0"/>
            <a:r>
              <a:rPr lang="en-US" dirty="0"/>
              <a:t>Click to edit title</a:t>
            </a:r>
          </a:p>
        </p:txBody>
      </p:sp>
      <p:sp>
        <p:nvSpPr>
          <p:cNvPr id="4" name="Text Placeholder 6"/>
          <p:cNvSpPr>
            <a:spLocks noGrp="1"/>
          </p:cNvSpPr>
          <p:nvPr>
            <p:ph type="body" sz="quarter" idx="12" hasCustomPrompt="1"/>
          </p:nvPr>
        </p:nvSpPr>
        <p:spPr>
          <a:xfrm>
            <a:off x="638175" y="899068"/>
            <a:ext cx="7862888" cy="124650"/>
          </a:xfrm>
          <a:prstGeom prst="rect">
            <a:avLst/>
          </a:prstGeom>
        </p:spPr>
        <p:txBody>
          <a:bodyPr lIns="0" tIns="0" rIns="0" bIns="0">
            <a:noAutofit/>
          </a:bodyPr>
          <a:lstStyle>
            <a:lvl1pPr marL="0" indent="0">
              <a:spcBef>
                <a:spcPts val="0"/>
              </a:spcBef>
              <a:buFontTx/>
              <a:buNone/>
              <a:defRPr sz="1200" b="1" i="0" cap="none" spc="0" baseline="0">
                <a:solidFill>
                  <a:srgbClr val="283040"/>
                </a:solidFill>
                <a:latin typeface="Foco" charset="0"/>
                <a:ea typeface="Foco" charset="0"/>
                <a:cs typeface="Foco" charset="0"/>
              </a:defRPr>
            </a:lvl1pPr>
          </a:lstStyle>
          <a:p>
            <a:pPr lvl="0"/>
            <a:r>
              <a:rPr lang="en-US" dirty="0"/>
              <a:t>Click to edit subtitle here</a:t>
            </a:r>
          </a:p>
        </p:txBody>
      </p:sp>
    </p:spTree>
    <p:extLst>
      <p:ext uri="{BB962C8B-B14F-4D97-AF65-F5344CB8AC3E}">
        <p14:creationId xmlns:p14="http://schemas.microsoft.com/office/powerpoint/2010/main" val="192710891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extLst mod="1">
    <p:ext uri="{DCECCB84-F9BA-43D5-87BE-67443E8EF086}">
      <p15:sldGuideLst xmlns:p15="http://schemas.microsoft.com/office/powerpoint/2012/main">
        <p15:guide id="1" orient="horz" pos="324">
          <p15:clr>
            <a:srgbClr val="FBAE40"/>
          </p15:clr>
        </p15:guide>
        <p15:guide id="2" pos="402">
          <p15:clr>
            <a:srgbClr val="FBAE40"/>
          </p15:clr>
        </p15:guide>
        <p15:guide id="3" pos="5355">
          <p15:clr>
            <a:srgbClr val="FBAE40"/>
          </p15:clr>
        </p15:guide>
        <p15:guide id="4" orient="horz" pos="2916">
          <p15:clr>
            <a:srgbClr val="FBAE40"/>
          </p15:clr>
        </p15:guide>
        <p15:guide id="5" orient="horz" pos="3117"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 cover 2">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594737D-9135-A442-8A03-20105FF1D5F3}"/>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38175" y="1818584"/>
            <a:ext cx="1730188" cy="274531"/>
          </a:xfrm>
          <a:prstGeom prst="rect">
            <a:avLst/>
          </a:prstGeom>
        </p:spPr>
      </p:pic>
    </p:spTree>
    <p:extLst>
      <p:ext uri="{BB962C8B-B14F-4D97-AF65-F5344CB8AC3E}">
        <p14:creationId xmlns:p14="http://schemas.microsoft.com/office/powerpoint/2010/main" val="301620254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extLst mod="1">
    <p:ext uri="{DCECCB84-F9BA-43D5-87BE-67443E8EF086}">
      <p15:sldGuideLst xmlns:p15="http://schemas.microsoft.com/office/powerpoint/2012/main">
        <p15:guide id="1" orient="horz" pos="324">
          <p15:clr>
            <a:srgbClr val="FBAE40"/>
          </p15:clr>
        </p15:guide>
        <p15:guide id="2" pos="402">
          <p15:clr>
            <a:srgbClr val="FBAE40"/>
          </p15:clr>
        </p15:guide>
        <p15:guide id="3" pos="5355">
          <p15:clr>
            <a:srgbClr val="FBAE40"/>
          </p15:clr>
        </p15:guide>
        <p15:guide id="4" orient="horz" pos="2916">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Full Picture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FEF4AB4-FC40-8B4F-B0F9-B4F65D53EEF7}"/>
              </a:ext>
            </a:extLst>
          </p:cNvPr>
          <p:cNvSpPr/>
          <p:nvPr userDrawn="1"/>
        </p:nvSpPr>
        <p:spPr>
          <a:xfrm>
            <a:off x="4572000" y="0"/>
            <a:ext cx="4572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5117172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extLst mod="1">
    <p:ext uri="{DCECCB84-F9BA-43D5-87BE-67443E8EF086}">
      <p15:sldGuideLst xmlns:p15="http://schemas.microsoft.com/office/powerpoint/2012/main">
        <p15:guide id="1" orient="horz" pos="324">
          <p15:clr>
            <a:srgbClr val="FBAE40"/>
          </p15:clr>
        </p15:guide>
        <p15:guide id="2" pos="402">
          <p15:clr>
            <a:srgbClr val="FBAE40"/>
          </p15:clr>
        </p15:guide>
        <p15:guide id="3" pos="5355">
          <p15:clr>
            <a:srgbClr val="FBAE40"/>
          </p15:clr>
        </p15:guide>
        <p15:guide id="4" orient="horz" pos="2916">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Full Picture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FEF4AB4-FC40-8B4F-B0F9-B4F65D53EEF7}"/>
              </a:ext>
            </a:extLst>
          </p:cNvPr>
          <p:cNvSpPr/>
          <p:nvPr userDrawn="1"/>
        </p:nvSpPr>
        <p:spPr>
          <a:xfrm>
            <a:off x="0" y="0"/>
            <a:ext cx="4572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sz="quarter" idx="10"/>
          </p:nvPr>
        </p:nvSpPr>
        <p:spPr>
          <a:xfrm>
            <a:off x="0" y="0"/>
            <a:ext cx="9144000" cy="5143500"/>
          </a:xfrm>
          <a:prstGeom prst="rect">
            <a:avLst/>
          </a:prstGeom>
        </p:spPr>
        <p:txBody>
          <a:bodyPr/>
          <a:lstStyle>
            <a:lvl1pPr>
              <a:defRPr sz="2000">
                <a:solidFill>
                  <a:srgbClr val="283040"/>
                </a:solidFill>
                <a:latin typeface="Lato" panose="020F0502020204030203" pitchFamily="34" charset="0"/>
              </a:defRPr>
            </a:lvl1pPr>
          </a:lstStyle>
          <a:p>
            <a:endParaRPr lang="en-US"/>
          </a:p>
        </p:txBody>
      </p:sp>
    </p:spTree>
    <p:extLst>
      <p:ext uri="{BB962C8B-B14F-4D97-AF65-F5344CB8AC3E}">
        <p14:creationId xmlns:p14="http://schemas.microsoft.com/office/powerpoint/2010/main" val="314985896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extLst mod="1">
    <p:ext uri="{DCECCB84-F9BA-43D5-87BE-67443E8EF086}">
      <p15:sldGuideLst xmlns:p15="http://schemas.microsoft.com/office/powerpoint/2012/main">
        <p15:guide id="1" orient="horz" pos="324">
          <p15:clr>
            <a:srgbClr val="FBAE40"/>
          </p15:clr>
        </p15:guide>
        <p15:guide id="2" pos="402">
          <p15:clr>
            <a:srgbClr val="FBAE40"/>
          </p15:clr>
        </p15:guide>
        <p15:guide id="3" pos="5355">
          <p15:clr>
            <a:srgbClr val="FBAE40"/>
          </p15:clr>
        </p15:guide>
        <p15:guide id="4" orient="horz" pos="2916">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Full Picture Slide green background">
    <p:bg>
      <p:bgPr>
        <a:solidFill>
          <a:schemeClr val="accent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9144000" cy="5143500"/>
          </a:xfrm>
          <a:prstGeom prst="rect">
            <a:avLst/>
          </a:prstGeom>
        </p:spPr>
        <p:txBody>
          <a:bodyPr/>
          <a:lstStyle>
            <a:lvl1pPr>
              <a:defRPr sz="2000">
                <a:solidFill>
                  <a:srgbClr val="283040"/>
                </a:solidFill>
                <a:latin typeface="Lato" panose="020F0502020204030203" pitchFamily="34" charset="0"/>
              </a:defRPr>
            </a:lvl1pPr>
          </a:lstStyle>
          <a:p>
            <a:endParaRPr lang="en-US"/>
          </a:p>
        </p:txBody>
      </p:sp>
    </p:spTree>
    <p:extLst>
      <p:ext uri="{BB962C8B-B14F-4D97-AF65-F5344CB8AC3E}">
        <p14:creationId xmlns:p14="http://schemas.microsoft.com/office/powerpoint/2010/main" val="377107964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extLst mod="1">
    <p:ext uri="{DCECCB84-F9BA-43D5-87BE-67443E8EF086}">
      <p15:sldGuideLst xmlns:p15="http://schemas.microsoft.com/office/powerpoint/2012/main">
        <p15:guide id="1" orient="horz" pos="324">
          <p15:clr>
            <a:srgbClr val="FBAE40"/>
          </p15:clr>
        </p15:guide>
        <p15:guide id="2" pos="402">
          <p15:clr>
            <a:srgbClr val="FBAE40"/>
          </p15:clr>
        </p15:guide>
        <p15:guide id="3" pos="5355">
          <p15:clr>
            <a:srgbClr val="FBAE40"/>
          </p15:clr>
        </p15:guide>
        <p15:guide id="4" orient="horz" pos="2916">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ver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6C8E430-B43E-0C4F-A94A-CBAD62CD05E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38175" y="2881419"/>
            <a:ext cx="1730188" cy="274531"/>
          </a:xfrm>
          <a:prstGeom prst="rect">
            <a:avLst/>
          </a:prstGeom>
        </p:spPr>
      </p:pic>
      <p:sp>
        <p:nvSpPr>
          <p:cNvPr id="5" name="Freeform 23">
            <a:extLst>
              <a:ext uri="{FF2B5EF4-FFF2-40B4-BE49-F238E27FC236}">
                <a16:creationId xmlns:a16="http://schemas.microsoft.com/office/drawing/2014/main" id="{28B71AB3-7656-4547-8363-08C5F849FE5C}"/>
              </a:ext>
            </a:extLst>
          </p:cNvPr>
          <p:cNvSpPr>
            <a:spLocks/>
          </p:cNvSpPr>
          <p:nvPr userDrawn="1"/>
        </p:nvSpPr>
        <p:spPr bwMode="auto">
          <a:xfrm>
            <a:off x="4572000" y="0"/>
            <a:ext cx="4572000" cy="5143500"/>
          </a:xfrm>
          <a:prstGeom prst="rect">
            <a:avLst/>
          </a:prstGeom>
          <a:solidFill>
            <a:srgbClr val="D4F130"/>
          </a:solidFill>
          <a:ln w="1588"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7" name="Block Arc 6">
            <a:extLst>
              <a:ext uri="{FF2B5EF4-FFF2-40B4-BE49-F238E27FC236}">
                <a16:creationId xmlns:a16="http://schemas.microsoft.com/office/drawing/2014/main" id="{08CB19DD-B0D8-2D48-AD3C-EC7BD07FD000}"/>
              </a:ext>
            </a:extLst>
          </p:cNvPr>
          <p:cNvSpPr/>
          <p:nvPr userDrawn="1"/>
        </p:nvSpPr>
        <p:spPr>
          <a:xfrm rot="5400000" flipH="1">
            <a:off x="4366682" y="366182"/>
            <a:ext cx="5055619" cy="5055619"/>
          </a:xfrm>
          <a:prstGeom prst="blockArc">
            <a:avLst>
              <a:gd name="adj1" fmla="val 13472370"/>
              <a:gd name="adj2" fmla="val 16196140"/>
              <a:gd name="adj3" fmla="val 5969"/>
            </a:avLst>
          </a:prstGeom>
          <a:solidFill>
            <a:srgbClr val="E1F5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8" name="Block Arc 7">
            <a:extLst>
              <a:ext uri="{FF2B5EF4-FFF2-40B4-BE49-F238E27FC236}">
                <a16:creationId xmlns:a16="http://schemas.microsoft.com/office/drawing/2014/main" id="{69E6374F-F1B3-DA43-9490-03BEE4F19326}"/>
              </a:ext>
            </a:extLst>
          </p:cNvPr>
          <p:cNvSpPr/>
          <p:nvPr userDrawn="1"/>
        </p:nvSpPr>
        <p:spPr>
          <a:xfrm rot="5400000" flipH="1">
            <a:off x="4644985" y="644485"/>
            <a:ext cx="4499015" cy="4499015"/>
          </a:xfrm>
          <a:prstGeom prst="blockArc">
            <a:avLst>
              <a:gd name="adj1" fmla="val 10800000"/>
              <a:gd name="adj2" fmla="val 16212361"/>
              <a:gd name="adj3" fmla="val 1671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Tree>
    <p:extLst>
      <p:ext uri="{BB962C8B-B14F-4D97-AF65-F5344CB8AC3E}">
        <p14:creationId xmlns:p14="http://schemas.microsoft.com/office/powerpoint/2010/main" val="260127235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extLst mod="1">
    <p:ext uri="{DCECCB84-F9BA-43D5-87BE-67443E8EF086}">
      <p15:sldGuideLst xmlns:p15="http://schemas.microsoft.com/office/powerpoint/2012/main">
        <p15:guide id="1" orient="horz" pos="324">
          <p15:clr>
            <a:srgbClr val="FBAE40"/>
          </p15:clr>
        </p15:guide>
        <p15:guide id="2" pos="402">
          <p15:clr>
            <a:srgbClr val="FBAE40"/>
          </p15:clr>
        </p15:guide>
        <p15:guide id="3" pos="5355">
          <p15:clr>
            <a:srgbClr val="FBAE40"/>
          </p15:clr>
        </p15:guide>
        <p15:guide id="4" orient="horz" pos="2916">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s Slide">
    <p:spTree>
      <p:nvGrpSpPr>
        <p:cNvPr id="1" name=""/>
        <p:cNvGrpSpPr/>
        <p:nvPr/>
      </p:nvGrpSpPr>
      <p:grpSpPr>
        <a:xfrm>
          <a:off x="0" y="0"/>
          <a:ext cx="0" cy="0"/>
          <a:chOff x="0" y="0"/>
          <a:chExt cx="0" cy="0"/>
        </a:xfrm>
      </p:grpSpPr>
      <p:sp>
        <p:nvSpPr>
          <p:cNvPr id="9" name="Picture Placeholder 6"/>
          <p:cNvSpPr>
            <a:spLocks noGrp="1"/>
          </p:cNvSpPr>
          <p:nvPr>
            <p:ph type="pic" sz="quarter" idx="10"/>
          </p:nvPr>
        </p:nvSpPr>
        <p:spPr>
          <a:xfrm>
            <a:off x="1548132" y="1565851"/>
            <a:ext cx="925200" cy="925899"/>
          </a:xfrm>
          <a:prstGeom prst="ellipse">
            <a:avLst/>
          </a:prstGeom>
        </p:spPr>
        <p:txBody>
          <a:bodyPr/>
          <a:lstStyle>
            <a:lvl1pPr>
              <a:defRPr sz="1000">
                <a:solidFill>
                  <a:schemeClr val="bg1"/>
                </a:solidFill>
                <a:latin typeface="Lato" panose="020F0502020204030203" pitchFamily="34" charset="0"/>
              </a:defRPr>
            </a:lvl1pPr>
          </a:lstStyle>
          <a:p>
            <a:endParaRPr lang="en-US"/>
          </a:p>
        </p:txBody>
      </p:sp>
      <p:sp>
        <p:nvSpPr>
          <p:cNvPr id="10" name="Picture Placeholder 6"/>
          <p:cNvSpPr>
            <a:spLocks noGrp="1"/>
          </p:cNvSpPr>
          <p:nvPr>
            <p:ph type="pic" sz="quarter" idx="11"/>
          </p:nvPr>
        </p:nvSpPr>
        <p:spPr>
          <a:xfrm>
            <a:off x="2652755" y="1565851"/>
            <a:ext cx="925200" cy="925899"/>
          </a:xfrm>
          <a:prstGeom prst="ellipse">
            <a:avLst/>
          </a:prstGeom>
        </p:spPr>
        <p:txBody>
          <a:bodyPr/>
          <a:lstStyle>
            <a:lvl1pPr>
              <a:defRPr sz="1000">
                <a:solidFill>
                  <a:schemeClr val="bg1"/>
                </a:solidFill>
                <a:latin typeface="Lato" panose="020F0502020204030203" pitchFamily="34" charset="0"/>
              </a:defRPr>
            </a:lvl1pPr>
          </a:lstStyle>
          <a:p>
            <a:endParaRPr lang="en-US"/>
          </a:p>
        </p:txBody>
      </p:sp>
      <p:sp>
        <p:nvSpPr>
          <p:cNvPr id="11" name="Picture Placeholder 6"/>
          <p:cNvSpPr>
            <a:spLocks noGrp="1"/>
          </p:cNvSpPr>
          <p:nvPr>
            <p:ph type="pic" sz="quarter" idx="12"/>
          </p:nvPr>
        </p:nvSpPr>
        <p:spPr>
          <a:xfrm>
            <a:off x="2466556" y="551968"/>
            <a:ext cx="925200" cy="925899"/>
          </a:xfrm>
          <a:prstGeom prst="ellipse">
            <a:avLst/>
          </a:prstGeom>
        </p:spPr>
        <p:txBody>
          <a:bodyPr/>
          <a:lstStyle>
            <a:lvl1pPr>
              <a:defRPr sz="1000">
                <a:solidFill>
                  <a:schemeClr val="bg1"/>
                </a:solidFill>
                <a:latin typeface="Lato" panose="020F0502020204030203" pitchFamily="34" charset="0"/>
              </a:defRPr>
            </a:lvl1pPr>
          </a:lstStyle>
          <a:p>
            <a:endParaRPr lang="en-US"/>
          </a:p>
        </p:txBody>
      </p:sp>
      <p:sp>
        <p:nvSpPr>
          <p:cNvPr id="12" name="Picture Placeholder 6"/>
          <p:cNvSpPr>
            <a:spLocks noGrp="1"/>
          </p:cNvSpPr>
          <p:nvPr>
            <p:ph type="pic" sz="quarter" idx="13"/>
          </p:nvPr>
        </p:nvSpPr>
        <p:spPr>
          <a:xfrm>
            <a:off x="1804319" y="2598125"/>
            <a:ext cx="925200" cy="925899"/>
          </a:xfrm>
          <a:prstGeom prst="ellipse">
            <a:avLst/>
          </a:prstGeom>
        </p:spPr>
        <p:txBody>
          <a:bodyPr/>
          <a:lstStyle>
            <a:lvl1pPr>
              <a:defRPr sz="1000">
                <a:solidFill>
                  <a:schemeClr val="bg1"/>
                </a:solidFill>
                <a:latin typeface="Lato" panose="020F0502020204030203" pitchFamily="34" charset="0"/>
              </a:defRPr>
            </a:lvl1pPr>
          </a:lstStyle>
          <a:p>
            <a:endParaRPr lang="en-US"/>
          </a:p>
        </p:txBody>
      </p:sp>
    </p:spTree>
    <p:extLst>
      <p:ext uri="{BB962C8B-B14F-4D97-AF65-F5344CB8AC3E}">
        <p14:creationId xmlns:p14="http://schemas.microsoft.com/office/powerpoint/2010/main" val="93829275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extLst mod="1">
    <p:ext uri="{DCECCB84-F9BA-43D5-87BE-67443E8EF086}">
      <p15:sldGuideLst xmlns:p15="http://schemas.microsoft.com/office/powerpoint/2012/main">
        <p15:guide id="1" orient="horz" pos="324">
          <p15:clr>
            <a:srgbClr val="FBAE40"/>
          </p15:clr>
        </p15:guide>
        <p15:guide id="2" pos="402">
          <p15:clr>
            <a:srgbClr val="FBAE40"/>
          </p15:clr>
        </p15:guide>
        <p15:guide id="3" pos="5355">
          <p15:clr>
            <a:srgbClr val="FBAE40"/>
          </p15:clr>
        </p15:guide>
        <p15:guide id="4" orient="horz" pos="2916">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Welcome Page Slide">
    <p:spTree>
      <p:nvGrpSpPr>
        <p:cNvPr id="1" name=""/>
        <p:cNvGrpSpPr/>
        <p:nvPr/>
      </p:nvGrpSpPr>
      <p:grpSpPr>
        <a:xfrm>
          <a:off x="0" y="0"/>
          <a:ext cx="0" cy="0"/>
          <a:chOff x="0" y="0"/>
          <a:chExt cx="0" cy="0"/>
        </a:xfrm>
      </p:grpSpPr>
      <p:sp>
        <p:nvSpPr>
          <p:cNvPr id="5" name="Picture Placeholder 6"/>
          <p:cNvSpPr>
            <a:spLocks noGrp="1"/>
          </p:cNvSpPr>
          <p:nvPr>
            <p:ph type="pic" sz="quarter" idx="10"/>
          </p:nvPr>
        </p:nvSpPr>
        <p:spPr>
          <a:xfrm>
            <a:off x="1261246" y="1120258"/>
            <a:ext cx="1792800" cy="1793767"/>
          </a:xfrm>
          <a:prstGeom prst="ellipse">
            <a:avLst/>
          </a:prstGeom>
        </p:spPr>
        <p:txBody>
          <a:bodyPr/>
          <a:lstStyle>
            <a:lvl1pPr>
              <a:defRPr sz="1000">
                <a:solidFill>
                  <a:schemeClr val="accent4"/>
                </a:solidFill>
                <a:latin typeface="Lato" panose="020F0502020204030203" pitchFamily="34" charset="0"/>
              </a:defRPr>
            </a:lvl1pPr>
          </a:lstStyle>
          <a:p>
            <a:endParaRPr lang="en-US"/>
          </a:p>
        </p:txBody>
      </p:sp>
    </p:spTree>
    <p:extLst>
      <p:ext uri="{BB962C8B-B14F-4D97-AF65-F5344CB8AC3E}">
        <p14:creationId xmlns:p14="http://schemas.microsoft.com/office/powerpoint/2010/main" val="420474168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extLst mod="1">
    <p:ext uri="{DCECCB84-F9BA-43D5-87BE-67443E8EF086}">
      <p15:sldGuideLst xmlns:p15="http://schemas.microsoft.com/office/powerpoint/2012/main">
        <p15:guide id="1" orient="horz" pos="324">
          <p15:clr>
            <a:srgbClr val="FBAE40"/>
          </p15:clr>
        </p15:guide>
        <p15:guide id="2" pos="402">
          <p15:clr>
            <a:srgbClr val="FBAE40"/>
          </p15:clr>
        </p15:guide>
        <p15:guide id="3" pos="5355">
          <p15:clr>
            <a:srgbClr val="FBAE40"/>
          </p15:clr>
        </p15:guide>
        <p15:guide id="4" orient="horz" pos="2916">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About Us Section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48226808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extLst mod="1">
    <p:ext uri="{DCECCB84-F9BA-43D5-87BE-67443E8EF086}">
      <p15:sldGuideLst xmlns:p15="http://schemas.microsoft.com/office/powerpoint/2012/main">
        <p15:guide id="1" orient="horz" pos="324">
          <p15:clr>
            <a:srgbClr val="FBAE40"/>
          </p15:clr>
        </p15:guide>
        <p15:guide id="2" pos="402">
          <p15:clr>
            <a:srgbClr val="FBAE40"/>
          </p15:clr>
        </p15:guide>
        <p15:guide id="3" pos="5355">
          <p15:clr>
            <a:srgbClr val="FBAE40"/>
          </p15:clr>
        </p15:guide>
        <p15:guide id="4" orient="horz" pos="2916">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am Section Slide 1">
    <p:spTree>
      <p:nvGrpSpPr>
        <p:cNvPr id="1" name=""/>
        <p:cNvGrpSpPr/>
        <p:nvPr/>
      </p:nvGrpSpPr>
      <p:grpSpPr>
        <a:xfrm>
          <a:off x="0" y="0"/>
          <a:ext cx="0" cy="0"/>
          <a:chOff x="0" y="0"/>
          <a:chExt cx="0" cy="0"/>
        </a:xfrm>
      </p:grpSpPr>
      <p:sp>
        <p:nvSpPr>
          <p:cNvPr id="35" name="Picture Placeholder 6"/>
          <p:cNvSpPr>
            <a:spLocks noGrp="1"/>
          </p:cNvSpPr>
          <p:nvPr>
            <p:ph type="pic" sz="quarter" idx="11"/>
          </p:nvPr>
        </p:nvSpPr>
        <p:spPr>
          <a:xfrm>
            <a:off x="2793991" y="635001"/>
            <a:ext cx="896400" cy="895349"/>
          </a:xfrm>
          <a:prstGeom prst="ellipse">
            <a:avLst/>
          </a:prstGeom>
          <a:noFill/>
        </p:spPr>
        <p:txBody>
          <a:bodyPr/>
          <a:lstStyle>
            <a:lvl1pPr>
              <a:defRPr sz="900">
                <a:solidFill>
                  <a:schemeClr val="bg1"/>
                </a:solidFill>
                <a:latin typeface="Lato" panose="020F0502020204030203" pitchFamily="34" charset="0"/>
              </a:defRPr>
            </a:lvl1pPr>
          </a:lstStyle>
          <a:p>
            <a:endParaRPr lang="en-US"/>
          </a:p>
        </p:txBody>
      </p:sp>
      <p:sp>
        <p:nvSpPr>
          <p:cNvPr id="36" name="Picture Placeholder 6"/>
          <p:cNvSpPr>
            <a:spLocks noGrp="1"/>
          </p:cNvSpPr>
          <p:nvPr>
            <p:ph type="pic" sz="quarter" idx="12"/>
          </p:nvPr>
        </p:nvSpPr>
        <p:spPr>
          <a:xfrm>
            <a:off x="3858073" y="635001"/>
            <a:ext cx="896400" cy="895349"/>
          </a:xfrm>
          <a:prstGeom prst="ellipse">
            <a:avLst/>
          </a:prstGeom>
          <a:noFill/>
        </p:spPr>
        <p:txBody>
          <a:bodyPr/>
          <a:lstStyle>
            <a:lvl1pPr>
              <a:defRPr sz="900">
                <a:solidFill>
                  <a:schemeClr val="bg1"/>
                </a:solidFill>
                <a:latin typeface="Lato" panose="020F0502020204030203" pitchFamily="34" charset="0"/>
              </a:defRPr>
            </a:lvl1pPr>
          </a:lstStyle>
          <a:p>
            <a:endParaRPr lang="en-US"/>
          </a:p>
        </p:txBody>
      </p:sp>
      <p:sp>
        <p:nvSpPr>
          <p:cNvPr id="37" name="Picture Placeholder 6"/>
          <p:cNvSpPr>
            <a:spLocks noGrp="1"/>
          </p:cNvSpPr>
          <p:nvPr>
            <p:ph type="pic" sz="quarter" idx="13"/>
          </p:nvPr>
        </p:nvSpPr>
        <p:spPr>
          <a:xfrm>
            <a:off x="2427279" y="1627188"/>
            <a:ext cx="896400" cy="895349"/>
          </a:xfrm>
          <a:prstGeom prst="ellipse">
            <a:avLst/>
          </a:prstGeom>
          <a:noFill/>
        </p:spPr>
        <p:txBody>
          <a:bodyPr/>
          <a:lstStyle>
            <a:lvl1pPr>
              <a:defRPr sz="900">
                <a:solidFill>
                  <a:schemeClr val="bg1"/>
                </a:solidFill>
                <a:latin typeface="Lato" panose="020F0502020204030203" pitchFamily="34" charset="0"/>
              </a:defRPr>
            </a:lvl1pPr>
          </a:lstStyle>
          <a:p>
            <a:endParaRPr lang="en-US"/>
          </a:p>
        </p:txBody>
      </p:sp>
      <p:sp>
        <p:nvSpPr>
          <p:cNvPr id="38" name="Picture Placeholder 6"/>
          <p:cNvSpPr>
            <a:spLocks noGrp="1"/>
          </p:cNvSpPr>
          <p:nvPr>
            <p:ph type="pic" sz="quarter" idx="14"/>
          </p:nvPr>
        </p:nvSpPr>
        <p:spPr>
          <a:xfrm>
            <a:off x="3491361" y="1627188"/>
            <a:ext cx="896400" cy="895349"/>
          </a:xfrm>
          <a:prstGeom prst="ellipse">
            <a:avLst/>
          </a:prstGeom>
          <a:noFill/>
        </p:spPr>
        <p:txBody>
          <a:bodyPr/>
          <a:lstStyle>
            <a:lvl1pPr>
              <a:defRPr sz="900">
                <a:solidFill>
                  <a:schemeClr val="bg1"/>
                </a:solidFill>
                <a:latin typeface="Lato" panose="020F0502020204030203" pitchFamily="34" charset="0"/>
              </a:defRPr>
            </a:lvl1pPr>
          </a:lstStyle>
          <a:p>
            <a:endParaRPr lang="en-US"/>
          </a:p>
        </p:txBody>
      </p:sp>
      <p:sp>
        <p:nvSpPr>
          <p:cNvPr id="39" name="Picture Placeholder 6"/>
          <p:cNvSpPr>
            <a:spLocks noGrp="1"/>
          </p:cNvSpPr>
          <p:nvPr>
            <p:ph type="pic" sz="quarter" idx="15"/>
          </p:nvPr>
        </p:nvSpPr>
        <p:spPr>
          <a:xfrm>
            <a:off x="4555443" y="1627188"/>
            <a:ext cx="896400" cy="895349"/>
          </a:xfrm>
          <a:prstGeom prst="ellipse">
            <a:avLst/>
          </a:prstGeom>
          <a:noFill/>
        </p:spPr>
        <p:txBody>
          <a:bodyPr/>
          <a:lstStyle>
            <a:lvl1pPr>
              <a:defRPr sz="900">
                <a:solidFill>
                  <a:schemeClr val="bg1"/>
                </a:solidFill>
                <a:latin typeface="Lato" panose="020F0502020204030203" pitchFamily="34" charset="0"/>
              </a:defRPr>
            </a:lvl1pPr>
          </a:lstStyle>
          <a:p>
            <a:endParaRPr lang="en-US"/>
          </a:p>
        </p:txBody>
      </p:sp>
      <p:sp>
        <p:nvSpPr>
          <p:cNvPr id="40" name="Picture Placeholder 6"/>
          <p:cNvSpPr>
            <a:spLocks noGrp="1"/>
          </p:cNvSpPr>
          <p:nvPr>
            <p:ph type="pic" sz="quarter" idx="16"/>
          </p:nvPr>
        </p:nvSpPr>
        <p:spPr>
          <a:xfrm>
            <a:off x="1006457" y="2619374"/>
            <a:ext cx="896400" cy="895349"/>
          </a:xfrm>
          <a:prstGeom prst="ellipse">
            <a:avLst/>
          </a:prstGeom>
          <a:noFill/>
        </p:spPr>
        <p:txBody>
          <a:bodyPr/>
          <a:lstStyle>
            <a:lvl1pPr>
              <a:defRPr sz="900">
                <a:solidFill>
                  <a:schemeClr val="bg1"/>
                </a:solidFill>
                <a:latin typeface="Lato" panose="020F0502020204030203" pitchFamily="34" charset="0"/>
              </a:defRPr>
            </a:lvl1pPr>
          </a:lstStyle>
          <a:p>
            <a:endParaRPr lang="en-US"/>
          </a:p>
        </p:txBody>
      </p:sp>
      <p:sp>
        <p:nvSpPr>
          <p:cNvPr id="41" name="Picture Placeholder 6"/>
          <p:cNvSpPr>
            <a:spLocks noGrp="1"/>
          </p:cNvSpPr>
          <p:nvPr>
            <p:ph type="pic" sz="quarter" idx="17"/>
          </p:nvPr>
        </p:nvSpPr>
        <p:spPr>
          <a:xfrm>
            <a:off x="2070539" y="2619374"/>
            <a:ext cx="896400" cy="895349"/>
          </a:xfrm>
          <a:prstGeom prst="ellipse">
            <a:avLst/>
          </a:prstGeom>
          <a:noFill/>
        </p:spPr>
        <p:txBody>
          <a:bodyPr/>
          <a:lstStyle>
            <a:lvl1pPr>
              <a:defRPr sz="900">
                <a:solidFill>
                  <a:schemeClr val="bg1"/>
                </a:solidFill>
                <a:latin typeface="Lato" panose="020F0502020204030203" pitchFamily="34" charset="0"/>
              </a:defRPr>
            </a:lvl1pPr>
          </a:lstStyle>
          <a:p>
            <a:endParaRPr lang="en-US"/>
          </a:p>
        </p:txBody>
      </p:sp>
      <p:sp>
        <p:nvSpPr>
          <p:cNvPr id="42" name="Picture Placeholder 6"/>
          <p:cNvSpPr>
            <a:spLocks noGrp="1"/>
          </p:cNvSpPr>
          <p:nvPr>
            <p:ph type="pic" sz="quarter" idx="18"/>
          </p:nvPr>
        </p:nvSpPr>
        <p:spPr>
          <a:xfrm>
            <a:off x="3134621" y="2619374"/>
            <a:ext cx="896400" cy="895349"/>
          </a:xfrm>
          <a:prstGeom prst="ellipse">
            <a:avLst/>
          </a:prstGeom>
          <a:noFill/>
        </p:spPr>
        <p:txBody>
          <a:bodyPr/>
          <a:lstStyle>
            <a:lvl1pPr>
              <a:defRPr sz="900">
                <a:solidFill>
                  <a:schemeClr val="bg1"/>
                </a:solidFill>
                <a:latin typeface="Lato" panose="020F0502020204030203" pitchFamily="34" charset="0"/>
              </a:defRPr>
            </a:lvl1pPr>
          </a:lstStyle>
          <a:p>
            <a:endParaRPr lang="en-US"/>
          </a:p>
        </p:txBody>
      </p:sp>
      <p:sp>
        <p:nvSpPr>
          <p:cNvPr id="43" name="Picture Placeholder 6"/>
          <p:cNvSpPr>
            <a:spLocks noGrp="1"/>
          </p:cNvSpPr>
          <p:nvPr>
            <p:ph type="pic" sz="quarter" idx="19"/>
          </p:nvPr>
        </p:nvSpPr>
        <p:spPr>
          <a:xfrm>
            <a:off x="1690679" y="3613152"/>
            <a:ext cx="896400" cy="895349"/>
          </a:xfrm>
          <a:prstGeom prst="ellipse">
            <a:avLst/>
          </a:prstGeom>
          <a:noFill/>
        </p:spPr>
        <p:txBody>
          <a:bodyPr/>
          <a:lstStyle>
            <a:lvl1pPr>
              <a:defRPr sz="900">
                <a:solidFill>
                  <a:schemeClr val="bg1"/>
                </a:solidFill>
                <a:latin typeface="Lato" panose="020F0502020204030203" pitchFamily="34" charset="0"/>
              </a:defRPr>
            </a:lvl1pPr>
          </a:lstStyle>
          <a:p>
            <a:endParaRPr lang="en-US"/>
          </a:p>
        </p:txBody>
      </p:sp>
    </p:spTree>
    <p:extLst>
      <p:ext uri="{BB962C8B-B14F-4D97-AF65-F5344CB8AC3E}">
        <p14:creationId xmlns:p14="http://schemas.microsoft.com/office/powerpoint/2010/main" val="83897012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extLst mod="1">
    <p:ext uri="{DCECCB84-F9BA-43D5-87BE-67443E8EF086}">
      <p15:sldGuideLst xmlns:p15="http://schemas.microsoft.com/office/powerpoint/2012/main">
        <p15:guide id="1" orient="horz" pos="324">
          <p15:clr>
            <a:srgbClr val="FBAE40"/>
          </p15:clr>
        </p15:guide>
        <p15:guide id="2" pos="402">
          <p15:clr>
            <a:srgbClr val="FBAE40"/>
          </p15:clr>
        </p15:guide>
        <p15:guide id="3" pos="5355">
          <p15:clr>
            <a:srgbClr val="FBAE40"/>
          </p15:clr>
        </p15:guide>
        <p15:guide id="4" orient="horz" pos="2916">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am Section Slide 2">
    <p:spTree>
      <p:nvGrpSpPr>
        <p:cNvPr id="1" name=""/>
        <p:cNvGrpSpPr/>
        <p:nvPr/>
      </p:nvGrpSpPr>
      <p:grpSpPr>
        <a:xfrm>
          <a:off x="0" y="0"/>
          <a:ext cx="0" cy="0"/>
          <a:chOff x="0" y="0"/>
          <a:chExt cx="0" cy="0"/>
        </a:xfrm>
      </p:grpSpPr>
      <p:sp>
        <p:nvSpPr>
          <p:cNvPr id="34" name="Picture Placeholder 6"/>
          <p:cNvSpPr>
            <a:spLocks noGrp="1"/>
          </p:cNvSpPr>
          <p:nvPr>
            <p:ph type="pic" sz="quarter" idx="10"/>
          </p:nvPr>
        </p:nvSpPr>
        <p:spPr>
          <a:xfrm>
            <a:off x="1361627" y="635001"/>
            <a:ext cx="896400" cy="895349"/>
          </a:xfrm>
          <a:prstGeom prst="ellipse">
            <a:avLst/>
          </a:prstGeom>
          <a:noFill/>
        </p:spPr>
        <p:txBody>
          <a:bodyPr/>
          <a:lstStyle>
            <a:lvl1pPr>
              <a:defRPr sz="900">
                <a:solidFill>
                  <a:schemeClr val="accent4"/>
                </a:solidFill>
                <a:latin typeface="Lato" panose="020F0502020204030203" pitchFamily="34" charset="0"/>
              </a:defRPr>
            </a:lvl1pPr>
          </a:lstStyle>
          <a:p>
            <a:endParaRPr lang="en-US"/>
          </a:p>
        </p:txBody>
      </p:sp>
      <p:sp>
        <p:nvSpPr>
          <p:cNvPr id="35" name="Picture Placeholder 6"/>
          <p:cNvSpPr>
            <a:spLocks noGrp="1"/>
          </p:cNvSpPr>
          <p:nvPr>
            <p:ph type="pic" sz="quarter" idx="11"/>
          </p:nvPr>
        </p:nvSpPr>
        <p:spPr>
          <a:xfrm>
            <a:off x="2425709" y="635001"/>
            <a:ext cx="896400" cy="895349"/>
          </a:xfrm>
          <a:prstGeom prst="ellipse">
            <a:avLst/>
          </a:prstGeom>
          <a:noFill/>
        </p:spPr>
        <p:txBody>
          <a:bodyPr/>
          <a:lstStyle>
            <a:lvl1pPr>
              <a:defRPr sz="900">
                <a:solidFill>
                  <a:schemeClr val="accent4"/>
                </a:solidFill>
                <a:latin typeface="Lato" panose="020F0502020204030203" pitchFamily="34" charset="0"/>
              </a:defRPr>
            </a:lvl1pPr>
          </a:lstStyle>
          <a:p>
            <a:endParaRPr lang="en-US"/>
          </a:p>
        </p:txBody>
      </p:sp>
      <p:sp>
        <p:nvSpPr>
          <p:cNvPr id="36" name="Picture Placeholder 6"/>
          <p:cNvSpPr>
            <a:spLocks noGrp="1"/>
          </p:cNvSpPr>
          <p:nvPr>
            <p:ph type="pic" sz="quarter" idx="12"/>
          </p:nvPr>
        </p:nvSpPr>
        <p:spPr>
          <a:xfrm>
            <a:off x="3489791" y="635001"/>
            <a:ext cx="896400" cy="895349"/>
          </a:xfrm>
          <a:prstGeom prst="ellipse">
            <a:avLst/>
          </a:prstGeom>
          <a:noFill/>
        </p:spPr>
        <p:txBody>
          <a:bodyPr/>
          <a:lstStyle>
            <a:lvl1pPr>
              <a:defRPr sz="900">
                <a:solidFill>
                  <a:schemeClr val="accent4"/>
                </a:solidFill>
                <a:latin typeface="Lato" panose="020F0502020204030203" pitchFamily="34" charset="0"/>
              </a:defRPr>
            </a:lvl1pPr>
          </a:lstStyle>
          <a:p>
            <a:endParaRPr lang="en-US"/>
          </a:p>
        </p:txBody>
      </p:sp>
      <p:sp>
        <p:nvSpPr>
          <p:cNvPr id="37" name="Picture Placeholder 6"/>
          <p:cNvSpPr>
            <a:spLocks noGrp="1"/>
          </p:cNvSpPr>
          <p:nvPr>
            <p:ph type="pic" sz="quarter" idx="13"/>
          </p:nvPr>
        </p:nvSpPr>
        <p:spPr>
          <a:xfrm>
            <a:off x="2058997" y="1627188"/>
            <a:ext cx="896400" cy="895349"/>
          </a:xfrm>
          <a:prstGeom prst="ellipse">
            <a:avLst/>
          </a:prstGeom>
          <a:noFill/>
        </p:spPr>
        <p:txBody>
          <a:bodyPr/>
          <a:lstStyle>
            <a:lvl1pPr>
              <a:defRPr sz="900">
                <a:solidFill>
                  <a:schemeClr val="accent4"/>
                </a:solidFill>
                <a:latin typeface="Lato" panose="020F0502020204030203" pitchFamily="34" charset="0"/>
              </a:defRPr>
            </a:lvl1pPr>
          </a:lstStyle>
          <a:p>
            <a:endParaRPr lang="en-US"/>
          </a:p>
        </p:txBody>
      </p:sp>
      <p:sp>
        <p:nvSpPr>
          <p:cNvPr id="38" name="Picture Placeholder 6"/>
          <p:cNvSpPr>
            <a:spLocks noGrp="1"/>
          </p:cNvSpPr>
          <p:nvPr>
            <p:ph type="pic" sz="quarter" idx="14"/>
          </p:nvPr>
        </p:nvSpPr>
        <p:spPr>
          <a:xfrm>
            <a:off x="3123079" y="1627188"/>
            <a:ext cx="896400" cy="895349"/>
          </a:xfrm>
          <a:prstGeom prst="ellipse">
            <a:avLst/>
          </a:prstGeom>
          <a:noFill/>
        </p:spPr>
        <p:txBody>
          <a:bodyPr/>
          <a:lstStyle>
            <a:lvl1pPr>
              <a:defRPr sz="900">
                <a:solidFill>
                  <a:schemeClr val="accent4"/>
                </a:solidFill>
                <a:latin typeface="Lato" panose="020F0502020204030203" pitchFamily="34" charset="0"/>
              </a:defRPr>
            </a:lvl1pPr>
          </a:lstStyle>
          <a:p>
            <a:endParaRPr lang="en-US"/>
          </a:p>
        </p:txBody>
      </p:sp>
      <p:sp>
        <p:nvSpPr>
          <p:cNvPr id="39" name="Picture Placeholder 6"/>
          <p:cNvSpPr>
            <a:spLocks noGrp="1"/>
          </p:cNvSpPr>
          <p:nvPr>
            <p:ph type="pic" sz="quarter" idx="15"/>
          </p:nvPr>
        </p:nvSpPr>
        <p:spPr>
          <a:xfrm>
            <a:off x="4187161" y="1627188"/>
            <a:ext cx="896400" cy="895349"/>
          </a:xfrm>
          <a:prstGeom prst="ellipse">
            <a:avLst/>
          </a:prstGeom>
          <a:noFill/>
        </p:spPr>
        <p:txBody>
          <a:bodyPr/>
          <a:lstStyle>
            <a:lvl1pPr>
              <a:defRPr sz="900">
                <a:solidFill>
                  <a:schemeClr val="accent4"/>
                </a:solidFill>
                <a:latin typeface="Lato" panose="020F0502020204030203" pitchFamily="34" charset="0"/>
              </a:defRPr>
            </a:lvl1pPr>
          </a:lstStyle>
          <a:p>
            <a:endParaRPr lang="en-US"/>
          </a:p>
        </p:txBody>
      </p:sp>
      <p:sp>
        <p:nvSpPr>
          <p:cNvPr id="40" name="Picture Placeholder 6"/>
          <p:cNvSpPr>
            <a:spLocks noGrp="1"/>
          </p:cNvSpPr>
          <p:nvPr>
            <p:ph type="pic" sz="quarter" idx="16"/>
          </p:nvPr>
        </p:nvSpPr>
        <p:spPr>
          <a:xfrm>
            <a:off x="638175" y="2619374"/>
            <a:ext cx="896400" cy="895349"/>
          </a:xfrm>
          <a:prstGeom prst="ellipse">
            <a:avLst/>
          </a:prstGeom>
          <a:noFill/>
        </p:spPr>
        <p:txBody>
          <a:bodyPr/>
          <a:lstStyle>
            <a:lvl1pPr>
              <a:defRPr sz="900">
                <a:solidFill>
                  <a:schemeClr val="accent4"/>
                </a:solidFill>
                <a:latin typeface="Lato" panose="020F0502020204030203" pitchFamily="34" charset="0"/>
              </a:defRPr>
            </a:lvl1pPr>
          </a:lstStyle>
          <a:p>
            <a:endParaRPr lang="en-US"/>
          </a:p>
        </p:txBody>
      </p:sp>
      <p:sp>
        <p:nvSpPr>
          <p:cNvPr id="41" name="Picture Placeholder 6"/>
          <p:cNvSpPr>
            <a:spLocks noGrp="1"/>
          </p:cNvSpPr>
          <p:nvPr>
            <p:ph type="pic" sz="quarter" idx="17"/>
          </p:nvPr>
        </p:nvSpPr>
        <p:spPr>
          <a:xfrm>
            <a:off x="1702257" y="2619374"/>
            <a:ext cx="896400" cy="895349"/>
          </a:xfrm>
          <a:prstGeom prst="ellipse">
            <a:avLst/>
          </a:prstGeom>
          <a:noFill/>
        </p:spPr>
        <p:txBody>
          <a:bodyPr/>
          <a:lstStyle>
            <a:lvl1pPr>
              <a:defRPr sz="900">
                <a:solidFill>
                  <a:schemeClr val="accent4"/>
                </a:solidFill>
                <a:latin typeface="Lato" panose="020F0502020204030203" pitchFamily="34" charset="0"/>
              </a:defRPr>
            </a:lvl1pPr>
          </a:lstStyle>
          <a:p>
            <a:endParaRPr lang="en-US"/>
          </a:p>
        </p:txBody>
      </p:sp>
      <p:sp>
        <p:nvSpPr>
          <p:cNvPr id="42" name="Picture Placeholder 6"/>
          <p:cNvSpPr>
            <a:spLocks noGrp="1"/>
          </p:cNvSpPr>
          <p:nvPr>
            <p:ph type="pic" sz="quarter" idx="18"/>
          </p:nvPr>
        </p:nvSpPr>
        <p:spPr>
          <a:xfrm>
            <a:off x="2766339" y="2619374"/>
            <a:ext cx="896400" cy="895349"/>
          </a:xfrm>
          <a:prstGeom prst="ellipse">
            <a:avLst/>
          </a:prstGeom>
          <a:noFill/>
        </p:spPr>
        <p:txBody>
          <a:bodyPr/>
          <a:lstStyle>
            <a:lvl1pPr>
              <a:defRPr sz="900">
                <a:solidFill>
                  <a:schemeClr val="accent4"/>
                </a:solidFill>
                <a:latin typeface="Lato" panose="020F0502020204030203" pitchFamily="34" charset="0"/>
              </a:defRPr>
            </a:lvl1pPr>
          </a:lstStyle>
          <a:p>
            <a:endParaRPr lang="en-US"/>
          </a:p>
        </p:txBody>
      </p:sp>
      <p:sp>
        <p:nvSpPr>
          <p:cNvPr id="43" name="Picture Placeholder 6"/>
          <p:cNvSpPr>
            <a:spLocks noGrp="1"/>
          </p:cNvSpPr>
          <p:nvPr>
            <p:ph type="pic" sz="quarter" idx="19"/>
          </p:nvPr>
        </p:nvSpPr>
        <p:spPr>
          <a:xfrm>
            <a:off x="1322397" y="3613152"/>
            <a:ext cx="896400" cy="895349"/>
          </a:xfrm>
          <a:prstGeom prst="ellipse">
            <a:avLst/>
          </a:prstGeom>
          <a:noFill/>
        </p:spPr>
        <p:txBody>
          <a:bodyPr/>
          <a:lstStyle>
            <a:lvl1pPr>
              <a:defRPr sz="900">
                <a:solidFill>
                  <a:schemeClr val="accent4"/>
                </a:solidFill>
                <a:latin typeface="Lato" panose="020F0502020204030203" pitchFamily="34" charset="0"/>
              </a:defRPr>
            </a:lvl1pPr>
          </a:lstStyle>
          <a:p>
            <a:endParaRPr lang="en-US"/>
          </a:p>
        </p:txBody>
      </p:sp>
    </p:spTree>
    <p:extLst>
      <p:ext uri="{BB962C8B-B14F-4D97-AF65-F5344CB8AC3E}">
        <p14:creationId xmlns:p14="http://schemas.microsoft.com/office/powerpoint/2010/main" val="283615997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extLst mod="1">
    <p:ext uri="{DCECCB84-F9BA-43D5-87BE-67443E8EF086}">
      <p15:sldGuideLst xmlns:p15="http://schemas.microsoft.com/office/powerpoint/2012/main">
        <p15:guide id="1" orient="horz" pos="324">
          <p15:clr>
            <a:srgbClr val="FBAE40"/>
          </p15:clr>
        </p15:guide>
        <p15:guide id="2" pos="402">
          <p15:clr>
            <a:srgbClr val="FBAE40"/>
          </p15:clr>
        </p15:guide>
        <p15:guide id="3" pos="5355">
          <p15:clr>
            <a:srgbClr val="FBAE40"/>
          </p15:clr>
        </p15:guide>
        <p15:guide id="4" orient="horz" pos="2916">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Default Slide 2">
    <p:spTree>
      <p:nvGrpSpPr>
        <p:cNvPr id="1" name=""/>
        <p:cNvGrpSpPr/>
        <p:nvPr/>
      </p:nvGrpSpPr>
      <p:grpSpPr>
        <a:xfrm>
          <a:off x="0" y="0"/>
          <a:ext cx="0" cy="0"/>
          <a:chOff x="0" y="0"/>
          <a:chExt cx="0" cy="0"/>
        </a:xfrm>
      </p:grpSpPr>
      <p:sp>
        <p:nvSpPr>
          <p:cNvPr id="2" name="Text Placeholder 6"/>
          <p:cNvSpPr>
            <a:spLocks noGrp="1"/>
          </p:cNvSpPr>
          <p:nvPr>
            <p:ph type="body" sz="quarter" idx="11" hasCustomPrompt="1"/>
          </p:nvPr>
        </p:nvSpPr>
        <p:spPr>
          <a:xfrm>
            <a:off x="638175" y="514350"/>
            <a:ext cx="7862888" cy="283633"/>
          </a:xfrm>
          <a:prstGeom prst="rect">
            <a:avLst/>
          </a:prstGeom>
        </p:spPr>
        <p:txBody>
          <a:bodyPr lIns="0" tIns="0" rIns="0" bIns="0">
            <a:noAutofit/>
          </a:bodyPr>
          <a:lstStyle>
            <a:lvl1pPr marL="0" indent="0">
              <a:spcBef>
                <a:spcPts val="0"/>
              </a:spcBef>
              <a:buFontTx/>
              <a:buNone/>
              <a:defRPr sz="2400" b="1" i="0" cap="all" spc="50" baseline="0">
                <a:solidFill>
                  <a:srgbClr val="283040"/>
                </a:solidFill>
                <a:latin typeface="Foco" charset="0"/>
                <a:ea typeface="Foco" charset="0"/>
                <a:cs typeface="Foco" charset="0"/>
              </a:defRPr>
            </a:lvl1pPr>
          </a:lstStyle>
          <a:p>
            <a:pPr lvl="0"/>
            <a:r>
              <a:rPr lang="en-US" dirty="0"/>
              <a:t>Click to edit title</a:t>
            </a:r>
          </a:p>
        </p:txBody>
      </p:sp>
      <p:sp>
        <p:nvSpPr>
          <p:cNvPr id="4" name="Text Placeholder 6"/>
          <p:cNvSpPr>
            <a:spLocks noGrp="1"/>
          </p:cNvSpPr>
          <p:nvPr>
            <p:ph type="body" sz="quarter" idx="12" hasCustomPrompt="1"/>
          </p:nvPr>
        </p:nvSpPr>
        <p:spPr>
          <a:xfrm>
            <a:off x="638175" y="893218"/>
            <a:ext cx="7862888" cy="124650"/>
          </a:xfrm>
          <a:prstGeom prst="rect">
            <a:avLst/>
          </a:prstGeom>
        </p:spPr>
        <p:txBody>
          <a:bodyPr lIns="0" tIns="0" rIns="0" bIns="0">
            <a:noAutofit/>
          </a:bodyPr>
          <a:lstStyle>
            <a:lvl1pPr marL="0" indent="0">
              <a:spcBef>
                <a:spcPts val="0"/>
              </a:spcBef>
              <a:buFontTx/>
              <a:buNone/>
              <a:defRPr sz="1200" b="1" i="0" cap="none" spc="0" baseline="0">
                <a:solidFill>
                  <a:srgbClr val="283040"/>
                </a:solidFill>
                <a:latin typeface="Foco" charset="0"/>
                <a:ea typeface="Foco" charset="0"/>
                <a:cs typeface="Foco" charset="0"/>
              </a:defRPr>
            </a:lvl1pPr>
          </a:lstStyle>
          <a:p>
            <a:pPr lvl="0"/>
            <a:r>
              <a:rPr lang="en-US" dirty="0"/>
              <a:t>Click to edit subtitle here</a:t>
            </a:r>
          </a:p>
        </p:txBody>
      </p:sp>
      <p:sp>
        <p:nvSpPr>
          <p:cNvPr id="5" name="Rectangle 4">
            <a:extLst>
              <a:ext uri="{FF2B5EF4-FFF2-40B4-BE49-F238E27FC236}">
                <a16:creationId xmlns:a16="http://schemas.microsoft.com/office/drawing/2014/main" id="{81BABB18-8A4D-6645-A043-B4506832DE56}"/>
              </a:ext>
            </a:extLst>
          </p:cNvPr>
          <p:cNvSpPr/>
          <p:nvPr userDrawn="1"/>
        </p:nvSpPr>
        <p:spPr>
          <a:xfrm>
            <a:off x="4572000" y="0"/>
            <a:ext cx="4572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4">
            <a:extLst>
              <a:ext uri="{FF2B5EF4-FFF2-40B4-BE49-F238E27FC236}">
                <a16:creationId xmlns:a16="http://schemas.microsoft.com/office/drawing/2014/main" id="{21DBECC9-EEB9-DC40-8AA1-CDEB0F337D83}"/>
              </a:ext>
            </a:extLst>
          </p:cNvPr>
          <p:cNvSpPr>
            <a:spLocks noGrp="1"/>
          </p:cNvSpPr>
          <p:nvPr>
            <p:ph type="body" sz="quarter" idx="14"/>
          </p:nvPr>
        </p:nvSpPr>
        <p:spPr>
          <a:xfrm>
            <a:off x="638175" y="1314450"/>
            <a:ext cx="3689985" cy="3314699"/>
          </a:xfrm>
          <a:prstGeom prst="rect">
            <a:avLst/>
          </a:prstGeom>
        </p:spPr>
        <p:txBody>
          <a:bodyPr lIns="0"/>
          <a:lstStyle>
            <a:lvl1pPr marL="0" indent="0">
              <a:buNone/>
              <a:defRPr sz="1400"/>
            </a:lvl1pPr>
            <a:lvl2pPr marL="342900" indent="0">
              <a:buNone/>
              <a:defRPr sz="1400"/>
            </a:lvl2pPr>
            <a:lvl3pPr marL="685800" indent="0">
              <a:buNone/>
              <a:defRPr sz="1400"/>
            </a:lvl3pPr>
            <a:lvl4pPr marL="1028700" indent="0">
              <a:buNone/>
              <a:defRPr sz="1400"/>
            </a:lvl4pPr>
            <a:lvl5pPr marL="1371600" indent="0">
              <a:buNone/>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7127064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extLst mod="1">
    <p:ext uri="{DCECCB84-F9BA-43D5-87BE-67443E8EF086}">
      <p15:sldGuideLst xmlns:p15="http://schemas.microsoft.com/office/powerpoint/2012/main">
        <p15:guide id="1" orient="horz" pos="324">
          <p15:clr>
            <a:srgbClr val="FBAE40"/>
          </p15:clr>
        </p15:guide>
        <p15:guide id="2" pos="402">
          <p15:clr>
            <a:srgbClr val="FBAE40"/>
          </p15:clr>
        </p15:guide>
        <p15:guide id="3" pos="5355">
          <p15:clr>
            <a:srgbClr val="FBAE40"/>
          </p15:clr>
        </p15:guide>
        <p15:guide id="4" orient="horz" pos="2916">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Meet Our Team Slide">
    <p:spTree>
      <p:nvGrpSpPr>
        <p:cNvPr id="1" name=""/>
        <p:cNvGrpSpPr/>
        <p:nvPr/>
      </p:nvGrpSpPr>
      <p:grpSpPr>
        <a:xfrm>
          <a:off x="0" y="0"/>
          <a:ext cx="0" cy="0"/>
          <a:chOff x="0" y="0"/>
          <a:chExt cx="0" cy="0"/>
        </a:xfrm>
      </p:grpSpPr>
      <p:sp>
        <p:nvSpPr>
          <p:cNvPr id="2" name="Text Placeholder 6"/>
          <p:cNvSpPr>
            <a:spLocks noGrp="1"/>
          </p:cNvSpPr>
          <p:nvPr>
            <p:ph type="body" sz="quarter" idx="11" hasCustomPrompt="1"/>
          </p:nvPr>
        </p:nvSpPr>
        <p:spPr>
          <a:xfrm>
            <a:off x="638175" y="519858"/>
            <a:ext cx="7862888" cy="283633"/>
          </a:xfrm>
          <a:prstGeom prst="rect">
            <a:avLst/>
          </a:prstGeom>
        </p:spPr>
        <p:txBody>
          <a:bodyPr lIns="0" tIns="0" rIns="0" bIns="0">
            <a:noAutofit/>
          </a:bodyPr>
          <a:lstStyle>
            <a:lvl1pPr marL="0" indent="0">
              <a:spcBef>
                <a:spcPts val="0"/>
              </a:spcBef>
              <a:buFontTx/>
              <a:buNone/>
              <a:defRPr sz="2400" b="1" cap="all" spc="50" baseline="0">
                <a:solidFill>
                  <a:srgbClr val="283040"/>
                </a:solidFill>
                <a:latin typeface="Foco" charset="0"/>
                <a:ea typeface="Foco" charset="0"/>
                <a:cs typeface="Foco" charset="0"/>
              </a:defRPr>
            </a:lvl1pPr>
          </a:lstStyle>
          <a:p>
            <a:pPr lvl="0"/>
            <a:r>
              <a:rPr lang="en-US" dirty="0"/>
              <a:t>Click to edit title</a:t>
            </a:r>
          </a:p>
        </p:txBody>
      </p:sp>
      <p:sp>
        <p:nvSpPr>
          <p:cNvPr id="4" name="Text Placeholder 6"/>
          <p:cNvSpPr>
            <a:spLocks noGrp="1"/>
          </p:cNvSpPr>
          <p:nvPr>
            <p:ph type="body" sz="quarter" idx="12" hasCustomPrompt="1"/>
          </p:nvPr>
        </p:nvSpPr>
        <p:spPr>
          <a:xfrm>
            <a:off x="638175" y="899288"/>
            <a:ext cx="7862888" cy="124650"/>
          </a:xfrm>
          <a:prstGeom prst="rect">
            <a:avLst/>
          </a:prstGeom>
        </p:spPr>
        <p:txBody>
          <a:bodyPr lIns="0" tIns="0" rIns="0" bIns="0">
            <a:noAutofit/>
          </a:bodyPr>
          <a:lstStyle>
            <a:lvl1pPr marL="0" indent="0">
              <a:spcBef>
                <a:spcPts val="0"/>
              </a:spcBef>
              <a:buFontTx/>
              <a:buNone/>
              <a:defRPr sz="1200" b="1" cap="none" spc="0" baseline="0">
                <a:solidFill>
                  <a:srgbClr val="283040"/>
                </a:solidFill>
                <a:latin typeface="Foco" charset="0"/>
                <a:ea typeface="Foco" charset="0"/>
                <a:cs typeface="Foco" charset="0"/>
              </a:defRPr>
            </a:lvl1pPr>
          </a:lstStyle>
          <a:p>
            <a:pPr lvl="0"/>
            <a:r>
              <a:rPr lang="en-US" dirty="0"/>
              <a:t>Click to edit subtitle here</a:t>
            </a:r>
          </a:p>
        </p:txBody>
      </p:sp>
      <p:sp>
        <p:nvSpPr>
          <p:cNvPr id="24" name="Picture Placeholder 6"/>
          <p:cNvSpPr>
            <a:spLocks noGrp="1"/>
          </p:cNvSpPr>
          <p:nvPr>
            <p:ph type="pic" sz="quarter" idx="10"/>
          </p:nvPr>
        </p:nvSpPr>
        <p:spPr>
          <a:xfrm>
            <a:off x="3562434" y="1482656"/>
            <a:ext cx="896400" cy="895348"/>
          </a:xfrm>
          <a:prstGeom prst="ellipse">
            <a:avLst/>
          </a:prstGeom>
          <a:noFill/>
        </p:spPr>
        <p:txBody>
          <a:bodyPr/>
          <a:lstStyle>
            <a:lvl1pPr>
              <a:defRPr sz="1000">
                <a:solidFill>
                  <a:schemeClr val="accent4"/>
                </a:solidFill>
                <a:latin typeface="Lato" panose="020F0502020204030203" pitchFamily="34" charset="0"/>
              </a:defRPr>
            </a:lvl1pPr>
          </a:lstStyle>
          <a:p>
            <a:endParaRPr lang="en-US"/>
          </a:p>
        </p:txBody>
      </p:sp>
      <p:sp>
        <p:nvSpPr>
          <p:cNvPr id="25" name="Picture Placeholder 6"/>
          <p:cNvSpPr>
            <a:spLocks noGrp="1"/>
          </p:cNvSpPr>
          <p:nvPr>
            <p:ph type="pic" sz="quarter" idx="13"/>
          </p:nvPr>
        </p:nvSpPr>
        <p:spPr>
          <a:xfrm>
            <a:off x="1890870" y="2518275"/>
            <a:ext cx="896400" cy="895348"/>
          </a:xfrm>
          <a:prstGeom prst="ellipse">
            <a:avLst/>
          </a:prstGeom>
          <a:noFill/>
        </p:spPr>
        <p:txBody>
          <a:bodyPr/>
          <a:lstStyle>
            <a:lvl1pPr>
              <a:defRPr sz="1000">
                <a:solidFill>
                  <a:schemeClr val="accent4"/>
                </a:solidFill>
                <a:latin typeface="Lato" panose="020F0502020204030203" pitchFamily="34" charset="0"/>
              </a:defRPr>
            </a:lvl1pPr>
          </a:lstStyle>
          <a:p>
            <a:endParaRPr lang="en-US"/>
          </a:p>
        </p:txBody>
      </p:sp>
      <p:sp>
        <p:nvSpPr>
          <p:cNvPr id="26" name="Picture Placeholder 6"/>
          <p:cNvSpPr>
            <a:spLocks noGrp="1"/>
          </p:cNvSpPr>
          <p:nvPr>
            <p:ph type="pic" sz="quarter" idx="14"/>
          </p:nvPr>
        </p:nvSpPr>
        <p:spPr>
          <a:xfrm>
            <a:off x="4552531" y="2518275"/>
            <a:ext cx="896400" cy="895348"/>
          </a:xfrm>
          <a:prstGeom prst="ellipse">
            <a:avLst/>
          </a:prstGeom>
          <a:noFill/>
        </p:spPr>
        <p:txBody>
          <a:bodyPr/>
          <a:lstStyle>
            <a:lvl1pPr>
              <a:defRPr sz="1000">
                <a:solidFill>
                  <a:schemeClr val="accent4"/>
                </a:solidFill>
                <a:latin typeface="Lato" panose="020F0502020204030203" pitchFamily="34" charset="0"/>
              </a:defRPr>
            </a:lvl1pPr>
          </a:lstStyle>
          <a:p>
            <a:endParaRPr lang="en-US"/>
          </a:p>
        </p:txBody>
      </p:sp>
      <p:sp>
        <p:nvSpPr>
          <p:cNvPr id="27" name="Picture Placeholder 6"/>
          <p:cNvSpPr>
            <a:spLocks noGrp="1"/>
          </p:cNvSpPr>
          <p:nvPr>
            <p:ph type="pic" sz="quarter" idx="15"/>
          </p:nvPr>
        </p:nvSpPr>
        <p:spPr>
          <a:xfrm>
            <a:off x="7221428" y="2514834"/>
            <a:ext cx="896400" cy="895348"/>
          </a:xfrm>
          <a:prstGeom prst="ellipse">
            <a:avLst/>
          </a:prstGeom>
          <a:noFill/>
        </p:spPr>
        <p:txBody>
          <a:bodyPr/>
          <a:lstStyle>
            <a:lvl1pPr>
              <a:defRPr sz="1000">
                <a:solidFill>
                  <a:schemeClr val="accent4"/>
                </a:solidFill>
                <a:latin typeface="Lato" panose="020F0502020204030203" pitchFamily="34" charset="0"/>
              </a:defRPr>
            </a:lvl1pPr>
          </a:lstStyle>
          <a:p>
            <a:endParaRPr lang="en-US"/>
          </a:p>
        </p:txBody>
      </p:sp>
      <p:sp>
        <p:nvSpPr>
          <p:cNvPr id="28" name="Picture Placeholder 6"/>
          <p:cNvSpPr>
            <a:spLocks noGrp="1"/>
          </p:cNvSpPr>
          <p:nvPr>
            <p:ph type="pic" sz="quarter" idx="16"/>
          </p:nvPr>
        </p:nvSpPr>
        <p:spPr>
          <a:xfrm>
            <a:off x="6138106" y="1482656"/>
            <a:ext cx="896400" cy="895348"/>
          </a:xfrm>
          <a:prstGeom prst="ellipse">
            <a:avLst/>
          </a:prstGeom>
          <a:noFill/>
        </p:spPr>
        <p:txBody>
          <a:bodyPr/>
          <a:lstStyle>
            <a:lvl1pPr>
              <a:defRPr sz="1000">
                <a:solidFill>
                  <a:schemeClr val="accent4"/>
                </a:solidFill>
                <a:latin typeface="Lato" panose="020F0502020204030203" pitchFamily="34" charset="0"/>
              </a:defRPr>
            </a:lvl1pPr>
          </a:lstStyle>
          <a:p>
            <a:endParaRPr lang="en-US"/>
          </a:p>
        </p:txBody>
      </p:sp>
      <p:sp>
        <p:nvSpPr>
          <p:cNvPr id="29" name="Picture Placeholder 6"/>
          <p:cNvSpPr>
            <a:spLocks noGrp="1"/>
          </p:cNvSpPr>
          <p:nvPr>
            <p:ph type="pic" sz="quarter" idx="17"/>
          </p:nvPr>
        </p:nvSpPr>
        <p:spPr>
          <a:xfrm>
            <a:off x="2773808" y="3532984"/>
            <a:ext cx="896400" cy="895348"/>
          </a:xfrm>
          <a:prstGeom prst="ellipse">
            <a:avLst/>
          </a:prstGeom>
          <a:noFill/>
        </p:spPr>
        <p:txBody>
          <a:bodyPr/>
          <a:lstStyle>
            <a:lvl1pPr>
              <a:defRPr sz="1000">
                <a:solidFill>
                  <a:schemeClr val="accent4"/>
                </a:solidFill>
                <a:latin typeface="Lato" panose="020F0502020204030203" pitchFamily="34" charset="0"/>
              </a:defRPr>
            </a:lvl1pPr>
          </a:lstStyle>
          <a:p>
            <a:endParaRPr lang="en-US"/>
          </a:p>
        </p:txBody>
      </p:sp>
      <p:sp>
        <p:nvSpPr>
          <p:cNvPr id="30" name="Picture Placeholder 6"/>
          <p:cNvSpPr>
            <a:spLocks noGrp="1"/>
          </p:cNvSpPr>
          <p:nvPr>
            <p:ph type="pic" sz="quarter" idx="18"/>
          </p:nvPr>
        </p:nvSpPr>
        <p:spPr>
          <a:xfrm>
            <a:off x="5356139" y="3532984"/>
            <a:ext cx="896400" cy="895348"/>
          </a:xfrm>
          <a:prstGeom prst="ellipse">
            <a:avLst/>
          </a:prstGeom>
          <a:noFill/>
        </p:spPr>
        <p:txBody>
          <a:bodyPr/>
          <a:lstStyle>
            <a:lvl1pPr>
              <a:defRPr sz="1000">
                <a:solidFill>
                  <a:schemeClr val="accent4"/>
                </a:solidFill>
                <a:latin typeface="Lato" panose="020F0502020204030203" pitchFamily="34" charset="0"/>
              </a:defRPr>
            </a:lvl1pPr>
          </a:lstStyle>
          <a:p>
            <a:endParaRPr lang="en-US"/>
          </a:p>
        </p:txBody>
      </p:sp>
    </p:spTree>
    <p:extLst>
      <p:ext uri="{BB962C8B-B14F-4D97-AF65-F5344CB8AC3E}">
        <p14:creationId xmlns:p14="http://schemas.microsoft.com/office/powerpoint/2010/main" val="225457587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extLst mod="1">
    <p:ext uri="{DCECCB84-F9BA-43D5-87BE-67443E8EF086}">
      <p15:sldGuideLst xmlns:p15="http://schemas.microsoft.com/office/powerpoint/2012/main">
        <p15:guide id="1" orient="horz" pos="324">
          <p15:clr>
            <a:srgbClr val="FBAE40"/>
          </p15:clr>
        </p15:guide>
        <p15:guide id="2" pos="402">
          <p15:clr>
            <a:srgbClr val="FBAE40"/>
          </p15:clr>
        </p15:guide>
        <p15:guide id="3" pos="5355">
          <p15:clr>
            <a:srgbClr val="FBAE40"/>
          </p15:clr>
        </p15:guide>
        <p15:guide id="4" orient="horz" pos="2916">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Meet Our Crew Slide">
    <p:spTree>
      <p:nvGrpSpPr>
        <p:cNvPr id="1" name=""/>
        <p:cNvGrpSpPr/>
        <p:nvPr/>
      </p:nvGrpSpPr>
      <p:grpSpPr>
        <a:xfrm>
          <a:off x="0" y="0"/>
          <a:ext cx="0" cy="0"/>
          <a:chOff x="0" y="0"/>
          <a:chExt cx="0" cy="0"/>
        </a:xfrm>
      </p:grpSpPr>
      <p:sp>
        <p:nvSpPr>
          <p:cNvPr id="2" name="Text Placeholder 6"/>
          <p:cNvSpPr>
            <a:spLocks noGrp="1"/>
          </p:cNvSpPr>
          <p:nvPr>
            <p:ph type="body" sz="quarter" idx="11" hasCustomPrompt="1"/>
          </p:nvPr>
        </p:nvSpPr>
        <p:spPr>
          <a:xfrm>
            <a:off x="638175" y="514350"/>
            <a:ext cx="7862888" cy="283633"/>
          </a:xfrm>
          <a:prstGeom prst="rect">
            <a:avLst/>
          </a:prstGeom>
        </p:spPr>
        <p:txBody>
          <a:bodyPr lIns="0" tIns="0" rIns="0" bIns="0">
            <a:noAutofit/>
          </a:bodyPr>
          <a:lstStyle>
            <a:lvl1pPr marL="0" indent="0">
              <a:spcBef>
                <a:spcPts val="0"/>
              </a:spcBef>
              <a:buFontTx/>
              <a:buNone/>
              <a:defRPr sz="2400" b="1" i="0" cap="all" spc="50" baseline="0">
                <a:solidFill>
                  <a:srgbClr val="283040"/>
                </a:solidFill>
                <a:latin typeface="Foco" charset="0"/>
                <a:ea typeface="Foco" charset="0"/>
                <a:cs typeface="Foco" charset="0"/>
              </a:defRPr>
            </a:lvl1pPr>
          </a:lstStyle>
          <a:p>
            <a:pPr lvl="0"/>
            <a:r>
              <a:rPr lang="en-US" dirty="0"/>
              <a:t>Click to edit title</a:t>
            </a:r>
          </a:p>
        </p:txBody>
      </p:sp>
      <p:sp>
        <p:nvSpPr>
          <p:cNvPr id="4" name="Text Placeholder 6"/>
          <p:cNvSpPr>
            <a:spLocks noGrp="1"/>
          </p:cNvSpPr>
          <p:nvPr>
            <p:ph type="body" sz="quarter" idx="12" hasCustomPrompt="1"/>
          </p:nvPr>
        </p:nvSpPr>
        <p:spPr>
          <a:xfrm>
            <a:off x="638175" y="896296"/>
            <a:ext cx="7862888" cy="124650"/>
          </a:xfrm>
          <a:prstGeom prst="rect">
            <a:avLst/>
          </a:prstGeom>
        </p:spPr>
        <p:txBody>
          <a:bodyPr lIns="0" tIns="0" rIns="0" bIns="0">
            <a:noAutofit/>
          </a:bodyPr>
          <a:lstStyle>
            <a:lvl1pPr marL="0" indent="0">
              <a:spcBef>
                <a:spcPts val="0"/>
              </a:spcBef>
              <a:buFontTx/>
              <a:buNone/>
              <a:defRPr sz="1200" b="1" i="0" cap="none" spc="0" baseline="0">
                <a:solidFill>
                  <a:srgbClr val="283040"/>
                </a:solidFill>
                <a:latin typeface="Foco" charset="0"/>
                <a:ea typeface="Foco" charset="0"/>
                <a:cs typeface="Foco" charset="0"/>
              </a:defRPr>
            </a:lvl1pPr>
          </a:lstStyle>
          <a:p>
            <a:pPr lvl="0"/>
            <a:r>
              <a:rPr lang="en-US" dirty="0"/>
              <a:t>Click to edit subtitle here</a:t>
            </a:r>
          </a:p>
        </p:txBody>
      </p:sp>
      <p:sp>
        <p:nvSpPr>
          <p:cNvPr id="15" name="Picture Placeholder 9"/>
          <p:cNvSpPr>
            <a:spLocks noGrp="1"/>
          </p:cNvSpPr>
          <p:nvPr>
            <p:ph type="pic" sz="quarter" idx="13"/>
          </p:nvPr>
        </p:nvSpPr>
        <p:spPr>
          <a:xfrm>
            <a:off x="836170" y="1491268"/>
            <a:ext cx="895352" cy="895352"/>
          </a:xfrm>
          <a:prstGeom prst="ellipse">
            <a:avLst/>
          </a:prstGeom>
          <a:ln w="12700">
            <a:noFill/>
          </a:ln>
        </p:spPr>
        <p:txBody>
          <a:bodyPr/>
          <a:lstStyle>
            <a:lvl1pPr>
              <a:defRPr sz="800">
                <a:solidFill>
                  <a:schemeClr val="accent4"/>
                </a:solidFill>
                <a:latin typeface="Lato" panose="020F0502020204030203" pitchFamily="34" charset="0"/>
              </a:defRPr>
            </a:lvl1pPr>
          </a:lstStyle>
          <a:p>
            <a:endParaRPr lang="en-US"/>
          </a:p>
        </p:txBody>
      </p:sp>
      <p:sp>
        <p:nvSpPr>
          <p:cNvPr id="16" name="Picture Placeholder 9"/>
          <p:cNvSpPr>
            <a:spLocks noGrp="1"/>
          </p:cNvSpPr>
          <p:nvPr>
            <p:ph type="pic" sz="quarter" idx="14"/>
          </p:nvPr>
        </p:nvSpPr>
        <p:spPr>
          <a:xfrm>
            <a:off x="2480030" y="1491268"/>
            <a:ext cx="895352" cy="895352"/>
          </a:xfrm>
          <a:prstGeom prst="ellipse">
            <a:avLst/>
          </a:prstGeom>
          <a:ln w="12700">
            <a:noFill/>
          </a:ln>
        </p:spPr>
        <p:txBody>
          <a:bodyPr/>
          <a:lstStyle>
            <a:lvl1pPr>
              <a:defRPr sz="800">
                <a:solidFill>
                  <a:schemeClr val="accent4"/>
                </a:solidFill>
                <a:latin typeface="Lato" panose="020F0502020204030203" pitchFamily="34" charset="0"/>
              </a:defRPr>
            </a:lvl1pPr>
          </a:lstStyle>
          <a:p>
            <a:endParaRPr lang="en-US"/>
          </a:p>
        </p:txBody>
      </p:sp>
      <p:sp>
        <p:nvSpPr>
          <p:cNvPr id="17" name="Picture Placeholder 9"/>
          <p:cNvSpPr>
            <a:spLocks noGrp="1"/>
          </p:cNvSpPr>
          <p:nvPr>
            <p:ph type="pic" sz="quarter" idx="15"/>
          </p:nvPr>
        </p:nvSpPr>
        <p:spPr>
          <a:xfrm>
            <a:off x="4123890" y="1491268"/>
            <a:ext cx="895352" cy="895352"/>
          </a:xfrm>
          <a:prstGeom prst="ellipse">
            <a:avLst/>
          </a:prstGeom>
          <a:ln w="12700">
            <a:noFill/>
          </a:ln>
        </p:spPr>
        <p:txBody>
          <a:bodyPr/>
          <a:lstStyle>
            <a:lvl1pPr>
              <a:defRPr sz="800">
                <a:solidFill>
                  <a:schemeClr val="accent4"/>
                </a:solidFill>
                <a:latin typeface="Lato" panose="020F0502020204030203" pitchFamily="34" charset="0"/>
              </a:defRPr>
            </a:lvl1pPr>
          </a:lstStyle>
          <a:p>
            <a:endParaRPr lang="en-US"/>
          </a:p>
        </p:txBody>
      </p:sp>
      <p:sp>
        <p:nvSpPr>
          <p:cNvPr id="18" name="Picture Placeholder 9"/>
          <p:cNvSpPr>
            <a:spLocks noGrp="1"/>
          </p:cNvSpPr>
          <p:nvPr>
            <p:ph type="pic" sz="quarter" idx="16"/>
          </p:nvPr>
        </p:nvSpPr>
        <p:spPr>
          <a:xfrm>
            <a:off x="5767750" y="1491268"/>
            <a:ext cx="895352" cy="895352"/>
          </a:xfrm>
          <a:prstGeom prst="ellipse">
            <a:avLst/>
          </a:prstGeom>
          <a:ln w="12700">
            <a:noFill/>
          </a:ln>
        </p:spPr>
        <p:txBody>
          <a:bodyPr/>
          <a:lstStyle>
            <a:lvl1pPr>
              <a:defRPr sz="800">
                <a:solidFill>
                  <a:schemeClr val="accent4"/>
                </a:solidFill>
                <a:latin typeface="Lato" panose="020F0502020204030203" pitchFamily="34" charset="0"/>
              </a:defRPr>
            </a:lvl1pPr>
          </a:lstStyle>
          <a:p>
            <a:endParaRPr lang="en-US"/>
          </a:p>
        </p:txBody>
      </p:sp>
      <p:sp>
        <p:nvSpPr>
          <p:cNvPr id="19" name="Picture Placeholder 9"/>
          <p:cNvSpPr>
            <a:spLocks noGrp="1"/>
          </p:cNvSpPr>
          <p:nvPr>
            <p:ph type="pic" sz="quarter" idx="17"/>
          </p:nvPr>
        </p:nvSpPr>
        <p:spPr>
          <a:xfrm>
            <a:off x="7411611" y="1491268"/>
            <a:ext cx="895352" cy="895352"/>
          </a:xfrm>
          <a:prstGeom prst="ellipse">
            <a:avLst/>
          </a:prstGeom>
          <a:ln w="12700">
            <a:noFill/>
          </a:ln>
        </p:spPr>
        <p:txBody>
          <a:bodyPr/>
          <a:lstStyle>
            <a:lvl1pPr>
              <a:defRPr sz="800">
                <a:solidFill>
                  <a:schemeClr val="accent4"/>
                </a:solidFill>
                <a:latin typeface="Lato" panose="020F0502020204030203" pitchFamily="34" charset="0"/>
              </a:defRPr>
            </a:lvl1pPr>
          </a:lstStyle>
          <a:p>
            <a:endParaRPr lang="en-US"/>
          </a:p>
        </p:txBody>
      </p:sp>
      <p:sp>
        <p:nvSpPr>
          <p:cNvPr id="20" name="Picture Placeholder 9"/>
          <p:cNvSpPr>
            <a:spLocks noGrp="1"/>
          </p:cNvSpPr>
          <p:nvPr>
            <p:ph type="pic" sz="quarter" idx="18"/>
          </p:nvPr>
        </p:nvSpPr>
        <p:spPr>
          <a:xfrm>
            <a:off x="836170" y="2990521"/>
            <a:ext cx="895352" cy="895352"/>
          </a:xfrm>
          <a:prstGeom prst="ellipse">
            <a:avLst/>
          </a:prstGeom>
          <a:ln w="12700">
            <a:noFill/>
          </a:ln>
        </p:spPr>
        <p:txBody>
          <a:bodyPr/>
          <a:lstStyle>
            <a:lvl1pPr>
              <a:defRPr sz="800">
                <a:solidFill>
                  <a:schemeClr val="accent4"/>
                </a:solidFill>
                <a:latin typeface="Lato" panose="020F0502020204030203" pitchFamily="34" charset="0"/>
              </a:defRPr>
            </a:lvl1pPr>
          </a:lstStyle>
          <a:p>
            <a:endParaRPr lang="en-US"/>
          </a:p>
        </p:txBody>
      </p:sp>
      <p:sp>
        <p:nvSpPr>
          <p:cNvPr id="21" name="Picture Placeholder 9"/>
          <p:cNvSpPr>
            <a:spLocks noGrp="1"/>
          </p:cNvSpPr>
          <p:nvPr>
            <p:ph type="pic" sz="quarter" idx="19"/>
          </p:nvPr>
        </p:nvSpPr>
        <p:spPr>
          <a:xfrm>
            <a:off x="2480030" y="2990521"/>
            <a:ext cx="895352" cy="895352"/>
          </a:xfrm>
          <a:prstGeom prst="ellipse">
            <a:avLst/>
          </a:prstGeom>
          <a:ln w="12700">
            <a:noFill/>
          </a:ln>
        </p:spPr>
        <p:txBody>
          <a:bodyPr/>
          <a:lstStyle>
            <a:lvl1pPr>
              <a:defRPr sz="800">
                <a:solidFill>
                  <a:schemeClr val="accent4"/>
                </a:solidFill>
                <a:latin typeface="Lato" panose="020F0502020204030203" pitchFamily="34" charset="0"/>
              </a:defRPr>
            </a:lvl1pPr>
          </a:lstStyle>
          <a:p>
            <a:endParaRPr lang="en-US"/>
          </a:p>
        </p:txBody>
      </p:sp>
      <p:sp>
        <p:nvSpPr>
          <p:cNvPr id="22" name="Picture Placeholder 9"/>
          <p:cNvSpPr>
            <a:spLocks noGrp="1"/>
          </p:cNvSpPr>
          <p:nvPr>
            <p:ph type="pic" sz="quarter" idx="20"/>
          </p:nvPr>
        </p:nvSpPr>
        <p:spPr>
          <a:xfrm>
            <a:off x="4123890" y="2990521"/>
            <a:ext cx="895352" cy="895352"/>
          </a:xfrm>
          <a:prstGeom prst="ellipse">
            <a:avLst/>
          </a:prstGeom>
          <a:ln w="12700">
            <a:noFill/>
          </a:ln>
        </p:spPr>
        <p:txBody>
          <a:bodyPr/>
          <a:lstStyle>
            <a:lvl1pPr>
              <a:defRPr sz="800">
                <a:solidFill>
                  <a:schemeClr val="accent4"/>
                </a:solidFill>
                <a:latin typeface="Lato" panose="020F0502020204030203" pitchFamily="34" charset="0"/>
              </a:defRPr>
            </a:lvl1pPr>
          </a:lstStyle>
          <a:p>
            <a:endParaRPr lang="en-US"/>
          </a:p>
        </p:txBody>
      </p:sp>
      <p:sp>
        <p:nvSpPr>
          <p:cNvPr id="23" name="Picture Placeholder 9"/>
          <p:cNvSpPr>
            <a:spLocks noGrp="1"/>
          </p:cNvSpPr>
          <p:nvPr>
            <p:ph type="pic" sz="quarter" idx="21"/>
          </p:nvPr>
        </p:nvSpPr>
        <p:spPr>
          <a:xfrm>
            <a:off x="5767750" y="2990521"/>
            <a:ext cx="895352" cy="895352"/>
          </a:xfrm>
          <a:prstGeom prst="ellipse">
            <a:avLst/>
          </a:prstGeom>
          <a:ln w="12700">
            <a:noFill/>
          </a:ln>
        </p:spPr>
        <p:txBody>
          <a:bodyPr/>
          <a:lstStyle>
            <a:lvl1pPr>
              <a:defRPr sz="800">
                <a:solidFill>
                  <a:schemeClr val="accent4"/>
                </a:solidFill>
                <a:latin typeface="Lato" panose="020F0502020204030203" pitchFamily="34" charset="0"/>
              </a:defRPr>
            </a:lvl1pPr>
          </a:lstStyle>
          <a:p>
            <a:endParaRPr lang="en-US"/>
          </a:p>
        </p:txBody>
      </p:sp>
      <p:sp>
        <p:nvSpPr>
          <p:cNvPr id="31" name="Picture Placeholder 9"/>
          <p:cNvSpPr>
            <a:spLocks noGrp="1"/>
          </p:cNvSpPr>
          <p:nvPr>
            <p:ph type="pic" sz="quarter" idx="22"/>
          </p:nvPr>
        </p:nvSpPr>
        <p:spPr>
          <a:xfrm>
            <a:off x="7411611" y="2990521"/>
            <a:ext cx="895352" cy="895352"/>
          </a:xfrm>
          <a:prstGeom prst="ellipse">
            <a:avLst/>
          </a:prstGeom>
          <a:ln w="12700">
            <a:noFill/>
          </a:ln>
        </p:spPr>
        <p:txBody>
          <a:bodyPr/>
          <a:lstStyle>
            <a:lvl1pPr>
              <a:defRPr sz="800">
                <a:solidFill>
                  <a:schemeClr val="accent4"/>
                </a:solidFill>
                <a:latin typeface="Lato" panose="020F0502020204030203" pitchFamily="34" charset="0"/>
              </a:defRPr>
            </a:lvl1pPr>
          </a:lstStyle>
          <a:p>
            <a:endParaRPr lang="en-US"/>
          </a:p>
        </p:txBody>
      </p:sp>
    </p:spTree>
    <p:extLst>
      <p:ext uri="{BB962C8B-B14F-4D97-AF65-F5344CB8AC3E}">
        <p14:creationId xmlns:p14="http://schemas.microsoft.com/office/powerpoint/2010/main" val="260274048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extLst mod="1">
    <p:ext uri="{DCECCB84-F9BA-43D5-87BE-67443E8EF086}">
      <p15:sldGuideLst xmlns:p15="http://schemas.microsoft.com/office/powerpoint/2012/main">
        <p15:guide id="1" orient="horz" pos="324">
          <p15:clr>
            <a:srgbClr val="FBAE40"/>
          </p15:clr>
        </p15:guide>
        <p15:guide id="2" pos="402">
          <p15:clr>
            <a:srgbClr val="FBAE40"/>
          </p15:clr>
        </p15:guide>
        <p15:guide id="3" pos="5355">
          <p15:clr>
            <a:srgbClr val="FBAE40"/>
          </p15:clr>
        </p15:guide>
        <p15:guide id="4" orient="horz" pos="2916">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Our Professional Team Slide">
    <p:spTree>
      <p:nvGrpSpPr>
        <p:cNvPr id="1" name=""/>
        <p:cNvGrpSpPr/>
        <p:nvPr/>
      </p:nvGrpSpPr>
      <p:grpSpPr>
        <a:xfrm>
          <a:off x="0" y="0"/>
          <a:ext cx="0" cy="0"/>
          <a:chOff x="0" y="0"/>
          <a:chExt cx="0" cy="0"/>
        </a:xfrm>
      </p:grpSpPr>
      <p:sp>
        <p:nvSpPr>
          <p:cNvPr id="2" name="Text Placeholder 6"/>
          <p:cNvSpPr>
            <a:spLocks noGrp="1"/>
          </p:cNvSpPr>
          <p:nvPr>
            <p:ph type="body" sz="quarter" idx="11" hasCustomPrompt="1"/>
          </p:nvPr>
        </p:nvSpPr>
        <p:spPr>
          <a:xfrm>
            <a:off x="638175" y="514350"/>
            <a:ext cx="7862888" cy="283633"/>
          </a:xfrm>
          <a:prstGeom prst="rect">
            <a:avLst/>
          </a:prstGeom>
        </p:spPr>
        <p:txBody>
          <a:bodyPr lIns="0" tIns="0" rIns="0" bIns="0">
            <a:noAutofit/>
          </a:bodyPr>
          <a:lstStyle>
            <a:lvl1pPr marL="0" indent="0">
              <a:spcBef>
                <a:spcPts val="0"/>
              </a:spcBef>
              <a:buFontTx/>
              <a:buNone/>
              <a:defRPr sz="2400" b="1" i="0" cap="all" spc="50" baseline="0">
                <a:solidFill>
                  <a:srgbClr val="283040"/>
                </a:solidFill>
                <a:latin typeface="Foco" charset="0"/>
                <a:ea typeface="Foco" charset="0"/>
                <a:cs typeface="Foco" charset="0"/>
              </a:defRPr>
            </a:lvl1pPr>
          </a:lstStyle>
          <a:p>
            <a:pPr lvl="0"/>
            <a:r>
              <a:rPr lang="en-US" dirty="0"/>
              <a:t>Click to edit title</a:t>
            </a:r>
          </a:p>
        </p:txBody>
      </p:sp>
      <p:sp>
        <p:nvSpPr>
          <p:cNvPr id="4" name="Text Placeholder 6"/>
          <p:cNvSpPr>
            <a:spLocks noGrp="1"/>
          </p:cNvSpPr>
          <p:nvPr>
            <p:ph type="body" sz="quarter" idx="12" hasCustomPrompt="1"/>
          </p:nvPr>
        </p:nvSpPr>
        <p:spPr>
          <a:xfrm>
            <a:off x="638175" y="896297"/>
            <a:ext cx="7862888" cy="124650"/>
          </a:xfrm>
          <a:prstGeom prst="rect">
            <a:avLst/>
          </a:prstGeom>
        </p:spPr>
        <p:txBody>
          <a:bodyPr lIns="0" tIns="0" rIns="0" bIns="0">
            <a:noAutofit/>
          </a:bodyPr>
          <a:lstStyle>
            <a:lvl1pPr marL="0" indent="0">
              <a:spcBef>
                <a:spcPts val="0"/>
              </a:spcBef>
              <a:buFontTx/>
              <a:buNone/>
              <a:defRPr sz="1200" b="1" i="0" cap="none" spc="0" baseline="0">
                <a:solidFill>
                  <a:srgbClr val="283040"/>
                </a:solidFill>
                <a:latin typeface="Foco" charset="0"/>
                <a:ea typeface="Foco" charset="0"/>
                <a:cs typeface="Foco" charset="0"/>
              </a:defRPr>
            </a:lvl1pPr>
          </a:lstStyle>
          <a:p>
            <a:pPr lvl="0"/>
            <a:r>
              <a:rPr lang="en-US" dirty="0"/>
              <a:t>Click to edit subtitle here</a:t>
            </a:r>
          </a:p>
        </p:txBody>
      </p:sp>
      <p:sp>
        <p:nvSpPr>
          <p:cNvPr id="15" name="Picture Placeholder 9"/>
          <p:cNvSpPr>
            <a:spLocks noGrp="1"/>
          </p:cNvSpPr>
          <p:nvPr>
            <p:ph type="pic" sz="quarter" idx="13"/>
          </p:nvPr>
        </p:nvSpPr>
        <p:spPr>
          <a:xfrm>
            <a:off x="999632" y="1687147"/>
            <a:ext cx="1305820" cy="1305820"/>
          </a:xfrm>
          <a:prstGeom prst="ellipse">
            <a:avLst/>
          </a:prstGeom>
          <a:ln w="12700">
            <a:noFill/>
          </a:ln>
        </p:spPr>
        <p:txBody>
          <a:bodyPr/>
          <a:lstStyle>
            <a:lvl1pPr>
              <a:defRPr sz="900">
                <a:solidFill>
                  <a:schemeClr val="accent4"/>
                </a:solidFill>
                <a:latin typeface="Lato" panose="020F0502020204030203" pitchFamily="34" charset="0"/>
              </a:defRPr>
            </a:lvl1pPr>
          </a:lstStyle>
          <a:p>
            <a:endParaRPr lang="en-US"/>
          </a:p>
        </p:txBody>
      </p:sp>
      <p:sp>
        <p:nvSpPr>
          <p:cNvPr id="24" name="Picture Placeholder 9"/>
          <p:cNvSpPr>
            <a:spLocks noGrp="1"/>
          </p:cNvSpPr>
          <p:nvPr>
            <p:ph type="pic" sz="quarter" idx="14"/>
          </p:nvPr>
        </p:nvSpPr>
        <p:spPr>
          <a:xfrm>
            <a:off x="2944538" y="1687147"/>
            <a:ext cx="1305820" cy="1305820"/>
          </a:xfrm>
          <a:prstGeom prst="ellipse">
            <a:avLst/>
          </a:prstGeom>
          <a:ln w="12700">
            <a:noFill/>
          </a:ln>
        </p:spPr>
        <p:txBody>
          <a:bodyPr/>
          <a:lstStyle>
            <a:lvl1pPr>
              <a:defRPr sz="900">
                <a:solidFill>
                  <a:schemeClr val="accent4"/>
                </a:solidFill>
                <a:latin typeface="Lato" panose="020F0502020204030203" pitchFamily="34" charset="0"/>
              </a:defRPr>
            </a:lvl1pPr>
          </a:lstStyle>
          <a:p>
            <a:endParaRPr lang="en-US"/>
          </a:p>
        </p:txBody>
      </p:sp>
      <p:sp>
        <p:nvSpPr>
          <p:cNvPr id="25" name="Picture Placeholder 9"/>
          <p:cNvSpPr>
            <a:spLocks noGrp="1"/>
          </p:cNvSpPr>
          <p:nvPr>
            <p:ph type="pic" sz="quarter" idx="15"/>
          </p:nvPr>
        </p:nvSpPr>
        <p:spPr>
          <a:xfrm>
            <a:off x="4889444" y="1687147"/>
            <a:ext cx="1305820" cy="1305820"/>
          </a:xfrm>
          <a:prstGeom prst="ellipse">
            <a:avLst/>
          </a:prstGeom>
          <a:ln w="12700">
            <a:noFill/>
          </a:ln>
        </p:spPr>
        <p:txBody>
          <a:bodyPr/>
          <a:lstStyle>
            <a:lvl1pPr>
              <a:defRPr sz="900">
                <a:solidFill>
                  <a:schemeClr val="accent4"/>
                </a:solidFill>
                <a:latin typeface="Lato" panose="020F0502020204030203" pitchFamily="34" charset="0"/>
              </a:defRPr>
            </a:lvl1pPr>
          </a:lstStyle>
          <a:p>
            <a:endParaRPr lang="en-US"/>
          </a:p>
        </p:txBody>
      </p:sp>
      <p:sp>
        <p:nvSpPr>
          <p:cNvPr id="26" name="Picture Placeholder 9"/>
          <p:cNvSpPr>
            <a:spLocks noGrp="1"/>
          </p:cNvSpPr>
          <p:nvPr>
            <p:ph type="pic" sz="quarter" idx="16"/>
          </p:nvPr>
        </p:nvSpPr>
        <p:spPr>
          <a:xfrm>
            <a:off x="6834351" y="1687147"/>
            <a:ext cx="1305820" cy="1305820"/>
          </a:xfrm>
          <a:prstGeom prst="ellipse">
            <a:avLst/>
          </a:prstGeom>
          <a:ln w="12700">
            <a:noFill/>
          </a:ln>
        </p:spPr>
        <p:txBody>
          <a:bodyPr/>
          <a:lstStyle>
            <a:lvl1pPr>
              <a:defRPr sz="900">
                <a:solidFill>
                  <a:schemeClr val="accent4"/>
                </a:solidFill>
                <a:latin typeface="Lato" panose="020F0502020204030203" pitchFamily="34" charset="0"/>
              </a:defRPr>
            </a:lvl1pPr>
          </a:lstStyle>
          <a:p>
            <a:endParaRPr lang="en-US"/>
          </a:p>
        </p:txBody>
      </p:sp>
    </p:spTree>
    <p:extLst>
      <p:ext uri="{BB962C8B-B14F-4D97-AF65-F5344CB8AC3E}">
        <p14:creationId xmlns:p14="http://schemas.microsoft.com/office/powerpoint/2010/main" val="48859028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extLst mod="1">
    <p:ext uri="{DCECCB84-F9BA-43D5-87BE-67443E8EF086}">
      <p15:sldGuideLst xmlns:p15="http://schemas.microsoft.com/office/powerpoint/2012/main">
        <p15:guide id="1" orient="horz" pos="324">
          <p15:clr>
            <a:srgbClr val="FBAE40"/>
          </p15:clr>
        </p15:guide>
        <p15:guide id="2" pos="402">
          <p15:clr>
            <a:srgbClr val="FBAE40"/>
          </p15:clr>
        </p15:guide>
        <p15:guide id="3" pos="5355">
          <p15:clr>
            <a:srgbClr val="FBAE40"/>
          </p15:clr>
        </p15:guide>
        <p15:guide id="4" orient="horz" pos="2916">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mpany Timeline 1">
    <p:spTree>
      <p:nvGrpSpPr>
        <p:cNvPr id="1" name=""/>
        <p:cNvGrpSpPr/>
        <p:nvPr/>
      </p:nvGrpSpPr>
      <p:grpSpPr>
        <a:xfrm>
          <a:off x="0" y="0"/>
          <a:ext cx="0" cy="0"/>
          <a:chOff x="0" y="0"/>
          <a:chExt cx="0" cy="0"/>
        </a:xfrm>
      </p:grpSpPr>
      <p:sp>
        <p:nvSpPr>
          <p:cNvPr id="2" name="Text Placeholder 6"/>
          <p:cNvSpPr>
            <a:spLocks noGrp="1"/>
          </p:cNvSpPr>
          <p:nvPr>
            <p:ph type="body" sz="quarter" idx="11" hasCustomPrompt="1"/>
          </p:nvPr>
        </p:nvSpPr>
        <p:spPr>
          <a:xfrm>
            <a:off x="638175" y="514350"/>
            <a:ext cx="7862888" cy="283633"/>
          </a:xfrm>
          <a:prstGeom prst="rect">
            <a:avLst/>
          </a:prstGeom>
        </p:spPr>
        <p:txBody>
          <a:bodyPr lIns="0" tIns="0" rIns="0" bIns="0">
            <a:noAutofit/>
          </a:bodyPr>
          <a:lstStyle>
            <a:lvl1pPr marL="0" indent="0" algn="ctr">
              <a:spcBef>
                <a:spcPts val="0"/>
              </a:spcBef>
              <a:buFontTx/>
              <a:buNone/>
              <a:defRPr sz="2400" b="1" i="0" cap="all" spc="50" baseline="0">
                <a:solidFill>
                  <a:srgbClr val="283040"/>
                </a:solidFill>
                <a:latin typeface="Foco" charset="0"/>
                <a:ea typeface="Foco" charset="0"/>
                <a:cs typeface="Foco" charset="0"/>
              </a:defRPr>
            </a:lvl1pPr>
          </a:lstStyle>
          <a:p>
            <a:pPr lvl="0"/>
            <a:r>
              <a:rPr lang="en-US" dirty="0"/>
              <a:t>Click to edit title</a:t>
            </a:r>
          </a:p>
        </p:txBody>
      </p:sp>
      <p:sp>
        <p:nvSpPr>
          <p:cNvPr id="4" name="Text Placeholder 6"/>
          <p:cNvSpPr>
            <a:spLocks noGrp="1"/>
          </p:cNvSpPr>
          <p:nvPr>
            <p:ph type="body" sz="quarter" idx="12" hasCustomPrompt="1"/>
          </p:nvPr>
        </p:nvSpPr>
        <p:spPr>
          <a:xfrm>
            <a:off x="638175" y="896295"/>
            <a:ext cx="7862888" cy="124650"/>
          </a:xfrm>
          <a:prstGeom prst="rect">
            <a:avLst/>
          </a:prstGeom>
        </p:spPr>
        <p:txBody>
          <a:bodyPr lIns="0" tIns="0" rIns="0" bIns="0">
            <a:noAutofit/>
          </a:bodyPr>
          <a:lstStyle>
            <a:lvl1pPr marL="0" indent="0" algn="ctr">
              <a:spcBef>
                <a:spcPts val="0"/>
              </a:spcBef>
              <a:buFontTx/>
              <a:buNone/>
              <a:defRPr sz="1200" b="1" i="0" cap="none" spc="0" baseline="0">
                <a:solidFill>
                  <a:srgbClr val="283040"/>
                </a:solidFill>
                <a:latin typeface="Foco" charset="0"/>
                <a:ea typeface="Foco" charset="0"/>
                <a:cs typeface="Foco" charset="0"/>
              </a:defRPr>
            </a:lvl1pPr>
          </a:lstStyle>
          <a:p>
            <a:pPr lvl="0"/>
            <a:r>
              <a:rPr lang="en-US" dirty="0"/>
              <a:t>Click to edit subtitle here</a:t>
            </a:r>
          </a:p>
        </p:txBody>
      </p:sp>
      <p:sp>
        <p:nvSpPr>
          <p:cNvPr id="13" name="Picture Placeholder 6"/>
          <p:cNvSpPr>
            <a:spLocks noGrp="1"/>
          </p:cNvSpPr>
          <p:nvPr>
            <p:ph type="pic" sz="quarter" idx="13"/>
          </p:nvPr>
        </p:nvSpPr>
        <p:spPr>
          <a:xfrm>
            <a:off x="5679171" y="1900238"/>
            <a:ext cx="2652713" cy="1358900"/>
          </a:xfrm>
          <a:prstGeom prst="rect">
            <a:avLst/>
          </a:prstGeom>
        </p:spPr>
        <p:txBody>
          <a:bodyPr/>
          <a:lstStyle>
            <a:lvl1pPr>
              <a:defRPr sz="1000">
                <a:solidFill>
                  <a:schemeClr val="accent4"/>
                </a:solidFill>
                <a:latin typeface="Lato" panose="020F0502020204030203" pitchFamily="34" charset="0"/>
              </a:defRPr>
            </a:lvl1pPr>
          </a:lstStyle>
          <a:p>
            <a:endParaRPr lang="en-US"/>
          </a:p>
        </p:txBody>
      </p:sp>
      <p:sp>
        <p:nvSpPr>
          <p:cNvPr id="14" name="Picture Placeholder 6"/>
          <p:cNvSpPr>
            <a:spLocks noGrp="1"/>
          </p:cNvSpPr>
          <p:nvPr>
            <p:ph type="pic" sz="quarter" idx="14"/>
          </p:nvPr>
        </p:nvSpPr>
        <p:spPr>
          <a:xfrm>
            <a:off x="796242" y="1511339"/>
            <a:ext cx="2652713" cy="1358900"/>
          </a:xfrm>
          <a:prstGeom prst="rect">
            <a:avLst/>
          </a:prstGeom>
        </p:spPr>
        <p:txBody>
          <a:bodyPr/>
          <a:lstStyle>
            <a:lvl1pPr>
              <a:defRPr sz="1000">
                <a:solidFill>
                  <a:schemeClr val="accent4"/>
                </a:solidFill>
                <a:latin typeface="Lato" panose="020F0502020204030203" pitchFamily="34" charset="0"/>
              </a:defRPr>
            </a:lvl1pPr>
          </a:lstStyle>
          <a:p>
            <a:endParaRPr lang="en-US"/>
          </a:p>
        </p:txBody>
      </p:sp>
    </p:spTree>
    <p:extLst>
      <p:ext uri="{BB962C8B-B14F-4D97-AF65-F5344CB8AC3E}">
        <p14:creationId xmlns:p14="http://schemas.microsoft.com/office/powerpoint/2010/main" val="203066629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extLst mod="1">
    <p:ext uri="{DCECCB84-F9BA-43D5-87BE-67443E8EF086}">
      <p15:sldGuideLst xmlns:p15="http://schemas.microsoft.com/office/powerpoint/2012/main">
        <p15:guide id="1" orient="horz" pos="324">
          <p15:clr>
            <a:srgbClr val="FBAE40"/>
          </p15:clr>
        </p15:guide>
        <p15:guide id="2" pos="402">
          <p15:clr>
            <a:srgbClr val="FBAE40"/>
          </p15:clr>
        </p15:guide>
        <p15:guide id="3" pos="5355">
          <p15:clr>
            <a:srgbClr val="FBAE40"/>
          </p15:clr>
        </p15:guide>
        <p15:guide id="4" orient="horz" pos="2916">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mpany Timeline 2">
    <p:spTree>
      <p:nvGrpSpPr>
        <p:cNvPr id="1" name=""/>
        <p:cNvGrpSpPr/>
        <p:nvPr/>
      </p:nvGrpSpPr>
      <p:grpSpPr>
        <a:xfrm>
          <a:off x="0" y="0"/>
          <a:ext cx="0" cy="0"/>
          <a:chOff x="0" y="0"/>
          <a:chExt cx="0" cy="0"/>
        </a:xfrm>
      </p:grpSpPr>
      <p:sp>
        <p:nvSpPr>
          <p:cNvPr id="13" name="Picture Placeholder 6"/>
          <p:cNvSpPr>
            <a:spLocks noGrp="1"/>
          </p:cNvSpPr>
          <p:nvPr>
            <p:ph type="pic" sz="quarter" idx="13"/>
          </p:nvPr>
        </p:nvSpPr>
        <p:spPr>
          <a:xfrm>
            <a:off x="5679171" y="1564678"/>
            <a:ext cx="2520000" cy="2520000"/>
          </a:xfrm>
          <a:prstGeom prst="ellipse">
            <a:avLst/>
          </a:prstGeom>
        </p:spPr>
        <p:txBody>
          <a:bodyPr/>
          <a:lstStyle>
            <a:lvl1pPr>
              <a:defRPr sz="1000">
                <a:solidFill>
                  <a:schemeClr val="accent4"/>
                </a:solidFill>
                <a:latin typeface="Lato" panose="020F0502020204030203" pitchFamily="34" charset="0"/>
              </a:defRPr>
            </a:lvl1pPr>
          </a:lstStyle>
          <a:p>
            <a:endParaRPr lang="en-US"/>
          </a:p>
        </p:txBody>
      </p:sp>
      <p:sp>
        <p:nvSpPr>
          <p:cNvPr id="14" name="Picture Placeholder 6"/>
          <p:cNvSpPr>
            <a:spLocks noGrp="1"/>
          </p:cNvSpPr>
          <p:nvPr>
            <p:ph type="pic" sz="quarter" idx="14"/>
          </p:nvPr>
        </p:nvSpPr>
        <p:spPr>
          <a:xfrm>
            <a:off x="796242" y="795118"/>
            <a:ext cx="2520000" cy="2520000"/>
          </a:xfrm>
          <a:prstGeom prst="ellipse">
            <a:avLst/>
          </a:prstGeom>
        </p:spPr>
        <p:txBody>
          <a:bodyPr/>
          <a:lstStyle>
            <a:lvl1pPr>
              <a:defRPr sz="1000">
                <a:solidFill>
                  <a:schemeClr val="accent4"/>
                </a:solidFill>
                <a:latin typeface="Lato" panose="020F0502020204030203" pitchFamily="34" charset="0"/>
              </a:defRPr>
            </a:lvl1pPr>
          </a:lstStyle>
          <a:p>
            <a:endParaRPr lang="en-US"/>
          </a:p>
        </p:txBody>
      </p:sp>
    </p:spTree>
    <p:extLst>
      <p:ext uri="{BB962C8B-B14F-4D97-AF65-F5344CB8AC3E}">
        <p14:creationId xmlns:p14="http://schemas.microsoft.com/office/powerpoint/2010/main" val="64950801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extLst mod="1">
    <p:ext uri="{DCECCB84-F9BA-43D5-87BE-67443E8EF086}">
      <p15:sldGuideLst xmlns:p15="http://schemas.microsoft.com/office/powerpoint/2012/main">
        <p15:guide id="1" orient="horz" pos="324">
          <p15:clr>
            <a:srgbClr val="FBAE40"/>
          </p15:clr>
        </p15:guide>
        <p15:guide id="2" pos="402">
          <p15:clr>
            <a:srgbClr val="FBAE40"/>
          </p15:clr>
        </p15:guide>
        <p15:guide id="3" pos="5355">
          <p15:clr>
            <a:srgbClr val="FBAE40"/>
          </p15:clr>
        </p15:guide>
        <p15:guide id="4" orient="horz" pos="2916">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lients Says About Us Slide">
    <p:spTree>
      <p:nvGrpSpPr>
        <p:cNvPr id="1" name=""/>
        <p:cNvGrpSpPr/>
        <p:nvPr/>
      </p:nvGrpSpPr>
      <p:grpSpPr>
        <a:xfrm>
          <a:off x="0" y="0"/>
          <a:ext cx="0" cy="0"/>
          <a:chOff x="0" y="0"/>
          <a:chExt cx="0" cy="0"/>
        </a:xfrm>
      </p:grpSpPr>
      <p:sp>
        <p:nvSpPr>
          <p:cNvPr id="2" name="Text Placeholder 6"/>
          <p:cNvSpPr>
            <a:spLocks noGrp="1"/>
          </p:cNvSpPr>
          <p:nvPr>
            <p:ph type="body" sz="quarter" idx="11" hasCustomPrompt="1"/>
          </p:nvPr>
        </p:nvSpPr>
        <p:spPr>
          <a:xfrm>
            <a:off x="638175" y="514350"/>
            <a:ext cx="7862888" cy="283633"/>
          </a:xfrm>
          <a:prstGeom prst="rect">
            <a:avLst/>
          </a:prstGeom>
        </p:spPr>
        <p:txBody>
          <a:bodyPr lIns="0" tIns="0" rIns="0" bIns="0">
            <a:noAutofit/>
          </a:bodyPr>
          <a:lstStyle>
            <a:lvl1pPr marL="0" indent="0">
              <a:spcBef>
                <a:spcPts val="0"/>
              </a:spcBef>
              <a:buFontTx/>
              <a:buNone/>
              <a:defRPr sz="2400" b="1" i="0" cap="all" spc="50" baseline="0">
                <a:solidFill>
                  <a:srgbClr val="283040"/>
                </a:solidFill>
                <a:latin typeface="Foco" charset="0"/>
                <a:ea typeface="Foco" charset="0"/>
                <a:cs typeface="Foco" charset="0"/>
              </a:defRPr>
            </a:lvl1pPr>
          </a:lstStyle>
          <a:p>
            <a:pPr lvl="0"/>
            <a:r>
              <a:rPr lang="en-US" dirty="0"/>
              <a:t>Click to edit title</a:t>
            </a:r>
          </a:p>
        </p:txBody>
      </p:sp>
      <p:sp>
        <p:nvSpPr>
          <p:cNvPr id="4" name="Text Placeholder 6"/>
          <p:cNvSpPr>
            <a:spLocks noGrp="1"/>
          </p:cNvSpPr>
          <p:nvPr>
            <p:ph type="body" sz="quarter" idx="12" hasCustomPrompt="1"/>
          </p:nvPr>
        </p:nvSpPr>
        <p:spPr>
          <a:xfrm>
            <a:off x="638175" y="896297"/>
            <a:ext cx="7862888" cy="124650"/>
          </a:xfrm>
          <a:prstGeom prst="rect">
            <a:avLst/>
          </a:prstGeom>
        </p:spPr>
        <p:txBody>
          <a:bodyPr lIns="0" tIns="0" rIns="0" bIns="0">
            <a:noAutofit/>
          </a:bodyPr>
          <a:lstStyle>
            <a:lvl1pPr marL="0" indent="0">
              <a:spcBef>
                <a:spcPts val="0"/>
              </a:spcBef>
              <a:buFontTx/>
              <a:buNone/>
              <a:defRPr sz="1200" b="1" i="0" cap="none" spc="0" baseline="0">
                <a:solidFill>
                  <a:srgbClr val="283040"/>
                </a:solidFill>
                <a:latin typeface="Foco" charset="0"/>
                <a:ea typeface="Foco" charset="0"/>
                <a:cs typeface="Foco" charset="0"/>
              </a:defRPr>
            </a:lvl1pPr>
          </a:lstStyle>
          <a:p>
            <a:pPr lvl="0"/>
            <a:r>
              <a:rPr lang="en-US" dirty="0"/>
              <a:t>Click to edit subtitle here</a:t>
            </a:r>
          </a:p>
        </p:txBody>
      </p:sp>
      <p:sp>
        <p:nvSpPr>
          <p:cNvPr id="19" name="Picture Placeholder 6"/>
          <p:cNvSpPr>
            <a:spLocks noGrp="1"/>
          </p:cNvSpPr>
          <p:nvPr>
            <p:ph type="pic" sz="quarter" idx="16"/>
          </p:nvPr>
        </p:nvSpPr>
        <p:spPr>
          <a:xfrm>
            <a:off x="1079975" y="2923456"/>
            <a:ext cx="1280774" cy="1281600"/>
          </a:xfrm>
          <a:prstGeom prst="ellipse">
            <a:avLst/>
          </a:prstGeom>
          <a:noFill/>
        </p:spPr>
        <p:txBody>
          <a:bodyPr/>
          <a:lstStyle>
            <a:lvl1pPr>
              <a:defRPr sz="900">
                <a:solidFill>
                  <a:schemeClr val="accent4"/>
                </a:solidFill>
                <a:latin typeface="Lato" panose="020F0502020204030203" pitchFamily="34" charset="0"/>
              </a:defRPr>
            </a:lvl1pPr>
          </a:lstStyle>
          <a:p>
            <a:endParaRPr lang="en-US"/>
          </a:p>
        </p:txBody>
      </p:sp>
      <p:sp>
        <p:nvSpPr>
          <p:cNvPr id="20" name="Picture Placeholder 6"/>
          <p:cNvSpPr>
            <a:spLocks noGrp="1"/>
          </p:cNvSpPr>
          <p:nvPr>
            <p:ph type="pic" sz="quarter" idx="17"/>
          </p:nvPr>
        </p:nvSpPr>
        <p:spPr>
          <a:xfrm>
            <a:off x="3958297" y="2923456"/>
            <a:ext cx="1280774" cy="1281600"/>
          </a:xfrm>
          <a:prstGeom prst="ellipse">
            <a:avLst/>
          </a:prstGeom>
          <a:noFill/>
        </p:spPr>
        <p:txBody>
          <a:bodyPr/>
          <a:lstStyle>
            <a:lvl1pPr>
              <a:defRPr sz="900">
                <a:solidFill>
                  <a:schemeClr val="accent4"/>
                </a:solidFill>
                <a:latin typeface="Lato" panose="020F0502020204030203" pitchFamily="34" charset="0"/>
              </a:defRPr>
            </a:lvl1pPr>
          </a:lstStyle>
          <a:p>
            <a:endParaRPr lang="en-US"/>
          </a:p>
        </p:txBody>
      </p:sp>
      <p:sp>
        <p:nvSpPr>
          <p:cNvPr id="21" name="Picture Placeholder 6"/>
          <p:cNvSpPr>
            <a:spLocks noGrp="1"/>
          </p:cNvSpPr>
          <p:nvPr>
            <p:ph type="pic" sz="quarter" idx="18"/>
          </p:nvPr>
        </p:nvSpPr>
        <p:spPr>
          <a:xfrm>
            <a:off x="6870010" y="2923456"/>
            <a:ext cx="1280774" cy="1281600"/>
          </a:xfrm>
          <a:prstGeom prst="ellipse">
            <a:avLst/>
          </a:prstGeom>
          <a:noFill/>
        </p:spPr>
        <p:txBody>
          <a:bodyPr/>
          <a:lstStyle>
            <a:lvl1pPr>
              <a:defRPr sz="900">
                <a:solidFill>
                  <a:schemeClr val="accent4"/>
                </a:solidFill>
                <a:latin typeface="Lato" panose="020F0502020204030203" pitchFamily="34" charset="0"/>
              </a:defRPr>
            </a:lvl1pPr>
          </a:lstStyle>
          <a:p>
            <a:endParaRPr lang="en-US"/>
          </a:p>
        </p:txBody>
      </p:sp>
    </p:spTree>
    <p:extLst>
      <p:ext uri="{BB962C8B-B14F-4D97-AF65-F5344CB8AC3E}">
        <p14:creationId xmlns:p14="http://schemas.microsoft.com/office/powerpoint/2010/main" val="150128600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extLst mod="1">
    <p:ext uri="{DCECCB84-F9BA-43D5-87BE-67443E8EF086}">
      <p15:sldGuideLst xmlns:p15="http://schemas.microsoft.com/office/powerpoint/2012/main">
        <p15:guide id="1" orient="horz" pos="324">
          <p15:clr>
            <a:srgbClr val="FBAE40"/>
          </p15:clr>
        </p15:guide>
        <p15:guide id="2" pos="402">
          <p15:clr>
            <a:srgbClr val="FBAE40"/>
          </p15:clr>
        </p15:guide>
        <p15:guide id="3" pos="5355">
          <p15:clr>
            <a:srgbClr val="FBAE40"/>
          </p15:clr>
        </p15:guide>
        <p15:guide id="4" orient="horz" pos="2916">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Mini Picture at Right Side 1">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0FC06D52-83DF-7540-9C71-14833C4234DD}"/>
              </a:ext>
            </a:extLst>
          </p:cNvPr>
          <p:cNvSpPr>
            <a:spLocks noGrp="1"/>
          </p:cNvSpPr>
          <p:nvPr>
            <p:ph type="pic" sz="quarter" idx="11"/>
          </p:nvPr>
        </p:nvSpPr>
        <p:spPr>
          <a:xfrm>
            <a:off x="5529263" y="0"/>
            <a:ext cx="3614737" cy="5143499"/>
          </a:xfrm>
          <a:prstGeom prst="rect">
            <a:avLst/>
          </a:prstGeom>
        </p:spPr>
        <p:txBody>
          <a:bodyPr/>
          <a:lstStyle>
            <a:lvl1pPr>
              <a:defRPr sz="1400" baseline="0">
                <a:solidFill>
                  <a:srgbClr val="283040"/>
                </a:solidFill>
              </a:defRPr>
            </a:lvl1pPr>
          </a:lstStyle>
          <a:p>
            <a:endParaRPr lang="en-US"/>
          </a:p>
        </p:txBody>
      </p:sp>
    </p:spTree>
    <p:extLst>
      <p:ext uri="{BB962C8B-B14F-4D97-AF65-F5344CB8AC3E}">
        <p14:creationId xmlns:p14="http://schemas.microsoft.com/office/powerpoint/2010/main" val="336276264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extLst mod="1">
    <p:ext uri="{DCECCB84-F9BA-43D5-87BE-67443E8EF086}">
      <p15:sldGuideLst xmlns:p15="http://schemas.microsoft.com/office/powerpoint/2012/main">
        <p15:guide id="1" orient="horz" pos="324">
          <p15:clr>
            <a:srgbClr val="FBAE40"/>
          </p15:clr>
        </p15:guide>
        <p15:guide id="2" pos="402">
          <p15:clr>
            <a:srgbClr val="FBAE40"/>
          </p15:clr>
        </p15:guide>
        <p15:guide id="3" pos="5355">
          <p15:clr>
            <a:srgbClr val="FBAE40"/>
          </p15:clr>
        </p15:guide>
        <p15:guide id="4" orient="horz" pos="2916">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Mini Picture at Right Side 2">
    <p:spTree>
      <p:nvGrpSpPr>
        <p:cNvPr id="1" name=""/>
        <p:cNvGrpSpPr/>
        <p:nvPr/>
      </p:nvGrpSpPr>
      <p:grpSpPr>
        <a:xfrm>
          <a:off x="0" y="0"/>
          <a:ext cx="0" cy="0"/>
          <a:chOff x="0" y="0"/>
          <a:chExt cx="0" cy="0"/>
        </a:xfrm>
      </p:grpSpPr>
      <p:sp>
        <p:nvSpPr>
          <p:cNvPr id="12" name="Picture Placeholder 6"/>
          <p:cNvSpPr>
            <a:spLocks noGrp="1"/>
          </p:cNvSpPr>
          <p:nvPr>
            <p:ph type="pic" sz="quarter" idx="10"/>
          </p:nvPr>
        </p:nvSpPr>
        <p:spPr>
          <a:xfrm>
            <a:off x="5477126" y="1207994"/>
            <a:ext cx="3240000" cy="3240000"/>
          </a:xfrm>
          <a:prstGeom prst="ellipse">
            <a:avLst/>
          </a:prstGeom>
        </p:spPr>
        <p:txBody>
          <a:bodyPr/>
          <a:lstStyle>
            <a:lvl1pPr>
              <a:defRPr sz="1000">
                <a:solidFill>
                  <a:schemeClr val="accent4"/>
                </a:solidFill>
                <a:latin typeface="Lato" panose="020F0502020204030203" pitchFamily="34" charset="0"/>
              </a:defRPr>
            </a:lvl1pPr>
          </a:lstStyle>
          <a:p>
            <a:endParaRPr lang="en-US"/>
          </a:p>
        </p:txBody>
      </p:sp>
      <p:sp>
        <p:nvSpPr>
          <p:cNvPr id="2" name="Text Placeholder 6"/>
          <p:cNvSpPr>
            <a:spLocks noGrp="1"/>
          </p:cNvSpPr>
          <p:nvPr>
            <p:ph type="body" sz="quarter" idx="11" hasCustomPrompt="1"/>
          </p:nvPr>
        </p:nvSpPr>
        <p:spPr>
          <a:xfrm>
            <a:off x="638175" y="514350"/>
            <a:ext cx="7862888" cy="283633"/>
          </a:xfrm>
          <a:prstGeom prst="rect">
            <a:avLst/>
          </a:prstGeom>
        </p:spPr>
        <p:txBody>
          <a:bodyPr lIns="0" tIns="0" rIns="0" bIns="0">
            <a:noAutofit/>
          </a:bodyPr>
          <a:lstStyle>
            <a:lvl1pPr marL="0" indent="0">
              <a:spcBef>
                <a:spcPts val="0"/>
              </a:spcBef>
              <a:buFontTx/>
              <a:buNone/>
              <a:defRPr sz="2400" b="1" i="0" cap="all" spc="50" baseline="0">
                <a:solidFill>
                  <a:srgbClr val="283040"/>
                </a:solidFill>
                <a:latin typeface="Foco" charset="0"/>
                <a:ea typeface="Foco" charset="0"/>
                <a:cs typeface="Foco" charset="0"/>
              </a:defRPr>
            </a:lvl1pPr>
          </a:lstStyle>
          <a:p>
            <a:pPr lvl="0"/>
            <a:r>
              <a:rPr lang="en-US" dirty="0"/>
              <a:t>Click to edit title</a:t>
            </a:r>
          </a:p>
        </p:txBody>
      </p:sp>
      <p:sp>
        <p:nvSpPr>
          <p:cNvPr id="4" name="Text Placeholder 6"/>
          <p:cNvSpPr>
            <a:spLocks noGrp="1"/>
          </p:cNvSpPr>
          <p:nvPr>
            <p:ph type="body" sz="quarter" idx="12" hasCustomPrompt="1"/>
          </p:nvPr>
        </p:nvSpPr>
        <p:spPr>
          <a:xfrm>
            <a:off x="638175" y="896295"/>
            <a:ext cx="7862888" cy="124650"/>
          </a:xfrm>
          <a:prstGeom prst="rect">
            <a:avLst/>
          </a:prstGeom>
        </p:spPr>
        <p:txBody>
          <a:bodyPr lIns="0" tIns="0" rIns="0" bIns="0">
            <a:noAutofit/>
          </a:bodyPr>
          <a:lstStyle>
            <a:lvl1pPr marL="0" indent="0">
              <a:spcBef>
                <a:spcPts val="0"/>
              </a:spcBef>
              <a:buFontTx/>
              <a:buNone/>
              <a:defRPr sz="1200" b="1" i="0" cap="none" spc="0" baseline="0">
                <a:solidFill>
                  <a:srgbClr val="283040"/>
                </a:solidFill>
                <a:latin typeface="Foco" charset="0"/>
                <a:ea typeface="Foco" charset="0"/>
                <a:cs typeface="Foco" charset="0"/>
              </a:defRPr>
            </a:lvl1pPr>
          </a:lstStyle>
          <a:p>
            <a:pPr lvl="0"/>
            <a:r>
              <a:rPr lang="en-US" dirty="0"/>
              <a:t>Click to edit subtitle here</a:t>
            </a:r>
          </a:p>
        </p:txBody>
      </p:sp>
    </p:spTree>
    <p:extLst>
      <p:ext uri="{BB962C8B-B14F-4D97-AF65-F5344CB8AC3E}">
        <p14:creationId xmlns:p14="http://schemas.microsoft.com/office/powerpoint/2010/main" val="307686437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extLst mod="1">
    <p:ext uri="{DCECCB84-F9BA-43D5-87BE-67443E8EF086}">
      <p15:sldGuideLst xmlns:p15="http://schemas.microsoft.com/office/powerpoint/2012/main">
        <p15:guide id="1" orient="horz" pos="324">
          <p15:clr>
            <a:srgbClr val="FBAE40"/>
          </p15:clr>
        </p15:guide>
        <p15:guide id="2" pos="402">
          <p15:clr>
            <a:srgbClr val="FBAE40"/>
          </p15:clr>
        </p15:guide>
        <p15:guide id="3" pos="5355">
          <p15:clr>
            <a:srgbClr val="FBAE40"/>
          </p15:clr>
        </p15:guide>
        <p15:guide id="4" orient="horz" pos="2916">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Half Picture at Right Side 1">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3492F3B8-F719-9A42-8F22-8BCC963605DC}"/>
              </a:ext>
            </a:extLst>
          </p:cNvPr>
          <p:cNvSpPr>
            <a:spLocks noGrp="1"/>
          </p:cNvSpPr>
          <p:nvPr>
            <p:ph type="pic" sz="quarter" idx="11"/>
          </p:nvPr>
        </p:nvSpPr>
        <p:spPr>
          <a:xfrm>
            <a:off x="4572000" y="0"/>
            <a:ext cx="4572000" cy="5143499"/>
          </a:xfrm>
          <a:prstGeom prst="rect">
            <a:avLst/>
          </a:prstGeom>
          <a:solidFill>
            <a:schemeClr val="bg1"/>
          </a:solidFill>
        </p:spPr>
        <p:txBody>
          <a:bodyPr/>
          <a:lstStyle>
            <a:lvl1pPr>
              <a:defRPr sz="1400" baseline="0">
                <a:solidFill>
                  <a:srgbClr val="283040"/>
                </a:solidFill>
              </a:defRPr>
            </a:lvl1pPr>
          </a:lstStyle>
          <a:p>
            <a:endParaRPr lang="en-US"/>
          </a:p>
        </p:txBody>
      </p:sp>
    </p:spTree>
    <p:extLst>
      <p:ext uri="{BB962C8B-B14F-4D97-AF65-F5344CB8AC3E}">
        <p14:creationId xmlns:p14="http://schemas.microsoft.com/office/powerpoint/2010/main" val="245995839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extLst mod="1">
    <p:ext uri="{DCECCB84-F9BA-43D5-87BE-67443E8EF086}">
      <p15:sldGuideLst xmlns:p15="http://schemas.microsoft.com/office/powerpoint/2012/main">
        <p15:guide id="1" orient="horz" pos="324">
          <p15:clr>
            <a:srgbClr val="FBAE40"/>
          </p15:clr>
        </p15:guide>
        <p15:guide id="2" pos="402">
          <p15:clr>
            <a:srgbClr val="FBAE40"/>
          </p15:clr>
        </p15:guide>
        <p15:guide id="3" pos="5355">
          <p15:clr>
            <a:srgbClr val="FBAE40"/>
          </p15:clr>
        </p15:guide>
        <p15:guide id="4" orient="horz" pos="2916">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Half Picture at Right Side 1">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3492F3B8-F719-9A42-8F22-8BCC963605DC}"/>
              </a:ext>
            </a:extLst>
          </p:cNvPr>
          <p:cNvSpPr>
            <a:spLocks noGrp="1"/>
          </p:cNvSpPr>
          <p:nvPr>
            <p:ph type="pic" sz="quarter" idx="11"/>
          </p:nvPr>
        </p:nvSpPr>
        <p:spPr>
          <a:xfrm>
            <a:off x="0" y="0"/>
            <a:ext cx="4572000" cy="5143499"/>
          </a:xfrm>
          <a:prstGeom prst="rect">
            <a:avLst/>
          </a:prstGeom>
        </p:spPr>
        <p:txBody>
          <a:bodyPr/>
          <a:lstStyle>
            <a:lvl1pPr>
              <a:defRPr sz="1400" baseline="0">
                <a:solidFill>
                  <a:srgbClr val="283040"/>
                </a:solidFill>
              </a:defRPr>
            </a:lvl1pPr>
          </a:lstStyle>
          <a:p>
            <a:endParaRPr lang="en-US"/>
          </a:p>
        </p:txBody>
      </p:sp>
    </p:spTree>
    <p:extLst>
      <p:ext uri="{BB962C8B-B14F-4D97-AF65-F5344CB8AC3E}">
        <p14:creationId xmlns:p14="http://schemas.microsoft.com/office/powerpoint/2010/main" val="352846660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extLst mod="1">
    <p:ext uri="{DCECCB84-F9BA-43D5-87BE-67443E8EF086}">
      <p15:sldGuideLst xmlns:p15="http://schemas.microsoft.com/office/powerpoint/2012/main">
        <p15:guide id="1" orient="horz" pos="324">
          <p15:clr>
            <a:srgbClr val="FBAE40"/>
          </p15:clr>
        </p15:guide>
        <p15:guide id="2" pos="402">
          <p15:clr>
            <a:srgbClr val="FBAE40"/>
          </p15:clr>
        </p15:guide>
        <p15:guide id="3" pos="5355">
          <p15:clr>
            <a:srgbClr val="FBAE40"/>
          </p15:clr>
        </p15:guide>
        <p15:guide id="4" orient="horz" pos="2916">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efault Slide 2">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C9F164-381A-7847-A6B8-B771D302B6D0}"/>
              </a:ext>
            </a:extLst>
          </p:cNvPr>
          <p:cNvSpPr/>
          <p:nvPr userDrawn="1"/>
        </p:nvSpPr>
        <p:spPr>
          <a:xfrm>
            <a:off x="0" y="0"/>
            <a:ext cx="4572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Placeholder 6"/>
          <p:cNvSpPr>
            <a:spLocks noGrp="1"/>
          </p:cNvSpPr>
          <p:nvPr>
            <p:ph type="body" sz="quarter" idx="11" hasCustomPrompt="1"/>
          </p:nvPr>
        </p:nvSpPr>
        <p:spPr>
          <a:xfrm>
            <a:off x="638175" y="514350"/>
            <a:ext cx="7862888" cy="283633"/>
          </a:xfrm>
          <a:prstGeom prst="rect">
            <a:avLst/>
          </a:prstGeom>
        </p:spPr>
        <p:txBody>
          <a:bodyPr lIns="0" tIns="0" rIns="0" bIns="0">
            <a:noAutofit/>
          </a:bodyPr>
          <a:lstStyle>
            <a:lvl1pPr marL="0" indent="0">
              <a:spcBef>
                <a:spcPts val="0"/>
              </a:spcBef>
              <a:buFontTx/>
              <a:buNone/>
              <a:defRPr sz="2400" b="1" i="0" cap="all" spc="50" baseline="0">
                <a:solidFill>
                  <a:srgbClr val="283040"/>
                </a:solidFill>
                <a:latin typeface="Foco" charset="0"/>
                <a:ea typeface="Foco" charset="0"/>
                <a:cs typeface="Foco" charset="0"/>
              </a:defRPr>
            </a:lvl1pPr>
          </a:lstStyle>
          <a:p>
            <a:pPr lvl="0"/>
            <a:r>
              <a:rPr lang="en-US" dirty="0"/>
              <a:t>Click to edit title</a:t>
            </a:r>
          </a:p>
        </p:txBody>
      </p:sp>
      <p:sp>
        <p:nvSpPr>
          <p:cNvPr id="4" name="Text Placeholder 6"/>
          <p:cNvSpPr>
            <a:spLocks noGrp="1"/>
          </p:cNvSpPr>
          <p:nvPr>
            <p:ph type="body" sz="quarter" idx="12" hasCustomPrompt="1"/>
          </p:nvPr>
        </p:nvSpPr>
        <p:spPr>
          <a:xfrm>
            <a:off x="638175" y="893218"/>
            <a:ext cx="7862888" cy="124650"/>
          </a:xfrm>
          <a:prstGeom prst="rect">
            <a:avLst/>
          </a:prstGeom>
        </p:spPr>
        <p:txBody>
          <a:bodyPr lIns="0" tIns="0" rIns="0" bIns="0">
            <a:noAutofit/>
          </a:bodyPr>
          <a:lstStyle>
            <a:lvl1pPr marL="0" indent="0">
              <a:spcBef>
                <a:spcPts val="0"/>
              </a:spcBef>
              <a:buFontTx/>
              <a:buNone/>
              <a:defRPr sz="1200" b="1" i="0" cap="none" spc="0" baseline="0">
                <a:solidFill>
                  <a:srgbClr val="283040"/>
                </a:solidFill>
                <a:latin typeface="Foco" charset="0"/>
                <a:ea typeface="Foco" charset="0"/>
                <a:cs typeface="Foco" charset="0"/>
              </a:defRPr>
            </a:lvl1pPr>
          </a:lstStyle>
          <a:p>
            <a:pPr lvl="0"/>
            <a:r>
              <a:rPr lang="en-US" dirty="0"/>
              <a:t>Click to edit subtitle here</a:t>
            </a:r>
          </a:p>
        </p:txBody>
      </p:sp>
      <p:sp>
        <p:nvSpPr>
          <p:cNvPr id="5" name="Text Placeholder 4">
            <a:extLst>
              <a:ext uri="{FF2B5EF4-FFF2-40B4-BE49-F238E27FC236}">
                <a16:creationId xmlns:a16="http://schemas.microsoft.com/office/drawing/2014/main" id="{ADB590F7-911D-B344-83AF-583801137C74}"/>
              </a:ext>
            </a:extLst>
          </p:cNvPr>
          <p:cNvSpPr>
            <a:spLocks noGrp="1"/>
          </p:cNvSpPr>
          <p:nvPr>
            <p:ph type="body" sz="quarter" idx="14"/>
          </p:nvPr>
        </p:nvSpPr>
        <p:spPr>
          <a:xfrm>
            <a:off x="638175" y="1314450"/>
            <a:ext cx="3689985" cy="3314699"/>
          </a:xfrm>
          <a:prstGeom prst="rect">
            <a:avLst/>
          </a:prstGeom>
        </p:spPr>
        <p:txBody>
          <a:bodyPr lIns="0"/>
          <a:lstStyle>
            <a:lvl1pPr marL="0" indent="0">
              <a:buNone/>
              <a:defRPr sz="1400"/>
            </a:lvl1pPr>
            <a:lvl2pPr marL="342900" indent="0">
              <a:buNone/>
              <a:defRPr sz="1400"/>
            </a:lvl2pPr>
            <a:lvl3pPr marL="685800" indent="0">
              <a:buNone/>
              <a:defRPr sz="1400"/>
            </a:lvl3pPr>
            <a:lvl4pPr marL="1028700" indent="0">
              <a:buNone/>
              <a:defRPr sz="1400"/>
            </a:lvl4pPr>
            <a:lvl5pPr marL="1371600" indent="0">
              <a:buNone/>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6303336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extLst mod="1">
    <p:ext uri="{DCECCB84-F9BA-43D5-87BE-67443E8EF086}">
      <p15:sldGuideLst xmlns:p15="http://schemas.microsoft.com/office/powerpoint/2012/main">
        <p15:guide id="1" orient="horz" pos="324">
          <p15:clr>
            <a:srgbClr val="FBAE40"/>
          </p15:clr>
        </p15:guide>
        <p15:guide id="2" pos="402">
          <p15:clr>
            <a:srgbClr val="FBAE40"/>
          </p15:clr>
        </p15:guide>
        <p15:guide id="3" pos="5355">
          <p15:clr>
            <a:srgbClr val="FBAE40"/>
          </p15:clr>
        </p15:guide>
        <p15:guide id="4" orient="horz" pos="2916">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Half Picture at Right Side 2">
    <p:spTree>
      <p:nvGrpSpPr>
        <p:cNvPr id="1" name=""/>
        <p:cNvGrpSpPr/>
        <p:nvPr/>
      </p:nvGrpSpPr>
      <p:grpSpPr>
        <a:xfrm>
          <a:off x="0" y="0"/>
          <a:ext cx="0" cy="0"/>
          <a:chOff x="0" y="0"/>
          <a:chExt cx="0" cy="0"/>
        </a:xfrm>
      </p:grpSpPr>
    </p:spTree>
    <p:extLst>
      <p:ext uri="{BB962C8B-B14F-4D97-AF65-F5344CB8AC3E}">
        <p14:creationId xmlns:p14="http://schemas.microsoft.com/office/powerpoint/2010/main" val="168217220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extLst mod="1">
    <p:ext uri="{DCECCB84-F9BA-43D5-87BE-67443E8EF086}">
      <p15:sldGuideLst xmlns:p15="http://schemas.microsoft.com/office/powerpoint/2012/main">
        <p15:guide id="1" orient="horz" pos="324">
          <p15:clr>
            <a:srgbClr val="FBAE40"/>
          </p15:clr>
        </p15:guide>
        <p15:guide id="2" pos="402">
          <p15:clr>
            <a:srgbClr val="FBAE40"/>
          </p15:clr>
        </p15:guide>
        <p15:guide id="3" pos="5355">
          <p15:clr>
            <a:srgbClr val="FBAE40"/>
          </p15:clr>
        </p15:guide>
        <p15:guide id="4" orient="horz" pos="2916">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Half Picture at Left Side 1">
    <p:spTree>
      <p:nvGrpSpPr>
        <p:cNvPr id="1" name=""/>
        <p:cNvGrpSpPr/>
        <p:nvPr/>
      </p:nvGrpSpPr>
      <p:grpSpPr>
        <a:xfrm>
          <a:off x="0" y="0"/>
          <a:ext cx="0" cy="0"/>
          <a:chOff x="0" y="0"/>
          <a:chExt cx="0" cy="0"/>
        </a:xfrm>
      </p:grpSpPr>
    </p:spTree>
    <p:extLst>
      <p:ext uri="{BB962C8B-B14F-4D97-AF65-F5344CB8AC3E}">
        <p14:creationId xmlns:p14="http://schemas.microsoft.com/office/powerpoint/2010/main" val="198748177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extLst mod="1">
    <p:ext uri="{DCECCB84-F9BA-43D5-87BE-67443E8EF086}">
      <p15:sldGuideLst xmlns:p15="http://schemas.microsoft.com/office/powerpoint/2012/main">
        <p15:guide id="1" orient="horz" pos="324">
          <p15:clr>
            <a:srgbClr val="FBAE40"/>
          </p15:clr>
        </p15:guide>
        <p15:guide id="2" pos="402">
          <p15:clr>
            <a:srgbClr val="FBAE40"/>
          </p15:clr>
        </p15:guide>
        <p15:guide id="3" pos="5355">
          <p15:clr>
            <a:srgbClr val="FBAE40"/>
          </p15:clr>
        </p15:guide>
        <p15:guide id="4" orient="horz" pos="2916">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Half Picture at Left Side 2">
    <p:spTree>
      <p:nvGrpSpPr>
        <p:cNvPr id="1" name=""/>
        <p:cNvGrpSpPr/>
        <p:nvPr/>
      </p:nvGrpSpPr>
      <p:grpSpPr>
        <a:xfrm>
          <a:off x="0" y="0"/>
          <a:ext cx="0" cy="0"/>
          <a:chOff x="0" y="0"/>
          <a:chExt cx="0" cy="0"/>
        </a:xfrm>
      </p:grpSpPr>
    </p:spTree>
    <p:extLst>
      <p:ext uri="{BB962C8B-B14F-4D97-AF65-F5344CB8AC3E}">
        <p14:creationId xmlns:p14="http://schemas.microsoft.com/office/powerpoint/2010/main" val="11199392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extLst mod="1">
    <p:ext uri="{DCECCB84-F9BA-43D5-87BE-67443E8EF086}">
      <p15:sldGuideLst xmlns:p15="http://schemas.microsoft.com/office/powerpoint/2012/main">
        <p15:guide id="1" orient="horz" pos="324">
          <p15:clr>
            <a:srgbClr val="FBAE40"/>
          </p15:clr>
        </p15:guide>
        <p15:guide id="2" pos="402">
          <p15:clr>
            <a:srgbClr val="FBAE40"/>
          </p15:clr>
        </p15:guide>
        <p15:guide id="3" pos="5355">
          <p15:clr>
            <a:srgbClr val="FBAE40"/>
          </p15:clr>
        </p15:guide>
        <p15:guide id="4" orient="horz" pos="2916">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Our Services Slide Section">
    <p:spTree>
      <p:nvGrpSpPr>
        <p:cNvPr id="1" name=""/>
        <p:cNvGrpSpPr/>
        <p:nvPr/>
      </p:nvGrpSpPr>
      <p:grpSpPr>
        <a:xfrm>
          <a:off x="0" y="0"/>
          <a:ext cx="0" cy="0"/>
          <a:chOff x="0" y="0"/>
          <a:chExt cx="0" cy="0"/>
        </a:xfrm>
      </p:grpSpPr>
      <p:sp>
        <p:nvSpPr>
          <p:cNvPr id="32" name="Picture Placeholder 31"/>
          <p:cNvSpPr>
            <a:spLocks noGrp="1"/>
          </p:cNvSpPr>
          <p:nvPr>
            <p:ph type="pic" sz="quarter" idx="17"/>
          </p:nvPr>
        </p:nvSpPr>
        <p:spPr>
          <a:xfrm>
            <a:off x="1201110" y="1120258"/>
            <a:ext cx="1800000" cy="1800870"/>
          </a:xfrm>
          <a:prstGeom prst="ellipse">
            <a:avLst/>
          </a:prstGeom>
          <a:noFill/>
        </p:spPr>
        <p:txBody>
          <a:bodyPr wrap="square">
            <a:noAutofit/>
          </a:bodyPr>
          <a:lstStyle>
            <a:lvl1pPr>
              <a:defRPr sz="1000">
                <a:solidFill>
                  <a:schemeClr val="bg1"/>
                </a:solidFill>
                <a:latin typeface="Lato" panose="020F0502020204030203" pitchFamily="34" charset="0"/>
              </a:defRPr>
            </a:lvl1pPr>
          </a:lstStyle>
          <a:p>
            <a:endParaRPr lang="en-US"/>
          </a:p>
        </p:txBody>
      </p:sp>
      <p:sp>
        <p:nvSpPr>
          <p:cNvPr id="33" name="Picture Placeholder 32"/>
          <p:cNvSpPr>
            <a:spLocks noGrp="1"/>
          </p:cNvSpPr>
          <p:nvPr>
            <p:ph type="pic" sz="quarter" idx="18"/>
          </p:nvPr>
        </p:nvSpPr>
        <p:spPr>
          <a:xfrm>
            <a:off x="2901499" y="1120258"/>
            <a:ext cx="1800000" cy="1800870"/>
          </a:xfrm>
          <a:prstGeom prst="ellipse">
            <a:avLst/>
          </a:prstGeom>
          <a:noFill/>
        </p:spPr>
        <p:txBody>
          <a:bodyPr wrap="square">
            <a:noAutofit/>
          </a:bodyPr>
          <a:lstStyle>
            <a:lvl1pPr>
              <a:defRPr sz="1000">
                <a:solidFill>
                  <a:schemeClr val="bg1"/>
                </a:solidFill>
                <a:latin typeface="Lato" panose="020F0502020204030203" pitchFamily="34" charset="0"/>
              </a:defRPr>
            </a:lvl1pPr>
          </a:lstStyle>
          <a:p>
            <a:endParaRPr lang="en-US"/>
          </a:p>
        </p:txBody>
      </p:sp>
      <p:sp>
        <p:nvSpPr>
          <p:cNvPr id="34" name="Picture Placeholder 33"/>
          <p:cNvSpPr>
            <a:spLocks noGrp="1"/>
          </p:cNvSpPr>
          <p:nvPr>
            <p:ph type="pic" sz="quarter" idx="19"/>
          </p:nvPr>
        </p:nvSpPr>
        <p:spPr>
          <a:xfrm>
            <a:off x="4601888" y="1120258"/>
            <a:ext cx="1800000" cy="1800870"/>
          </a:xfrm>
          <a:prstGeom prst="ellipse">
            <a:avLst/>
          </a:prstGeom>
          <a:noFill/>
        </p:spPr>
        <p:txBody>
          <a:bodyPr wrap="square">
            <a:noAutofit/>
          </a:bodyPr>
          <a:lstStyle>
            <a:lvl1pPr>
              <a:defRPr sz="1000">
                <a:solidFill>
                  <a:schemeClr val="bg1"/>
                </a:solidFill>
                <a:latin typeface="Lato" panose="020F0502020204030203" pitchFamily="34" charset="0"/>
              </a:defRPr>
            </a:lvl1pPr>
          </a:lstStyle>
          <a:p>
            <a:endParaRPr lang="en-US"/>
          </a:p>
        </p:txBody>
      </p:sp>
      <p:sp>
        <p:nvSpPr>
          <p:cNvPr id="35" name="Picture Placeholder 34"/>
          <p:cNvSpPr>
            <a:spLocks noGrp="1"/>
          </p:cNvSpPr>
          <p:nvPr>
            <p:ph type="pic" sz="quarter" idx="20"/>
          </p:nvPr>
        </p:nvSpPr>
        <p:spPr>
          <a:xfrm>
            <a:off x="6302277" y="1120258"/>
            <a:ext cx="1800000" cy="1800870"/>
          </a:xfrm>
          <a:prstGeom prst="ellipse">
            <a:avLst/>
          </a:prstGeom>
          <a:noFill/>
        </p:spPr>
        <p:txBody>
          <a:bodyPr wrap="square">
            <a:noAutofit/>
          </a:bodyPr>
          <a:lstStyle>
            <a:lvl1pPr>
              <a:defRPr sz="1000">
                <a:solidFill>
                  <a:schemeClr val="bg1"/>
                </a:solidFill>
                <a:latin typeface="Lato" panose="020F0502020204030203" pitchFamily="34" charset="0"/>
              </a:defRPr>
            </a:lvl1pPr>
          </a:lstStyle>
          <a:p>
            <a:endParaRPr lang="en-US"/>
          </a:p>
        </p:txBody>
      </p:sp>
    </p:spTree>
    <p:extLst>
      <p:ext uri="{BB962C8B-B14F-4D97-AF65-F5344CB8AC3E}">
        <p14:creationId xmlns:p14="http://schemas.microsoft.com/office/powerpoint/2010/main" val="293342604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extLst mod="1">
    <p:ext uri="{DCECCB84-F9BA-43D5-87BE-67443E8EF086}">
      <p15:sldGuideLst xmlns:p15="http://schemas.microsoft.com/office/powerpoint/2012/main">
        <p15:guide id="1" orient="horz" pos="324">
          <p15:clr>
            <a:srgbClr val="FBAE40"/>
          </p15:clr>
        </p15:guide>
        <p15:guide id="2" pos="402">
          <p15:clr>
            <a:srgbClr val="FBAE40"/>
          </p15:clr>
        </p15:guide>
        <p15:guide id="3" pos="5355">
          <p15:clr>
            <a:srgbClr val="FBAE40"/>
          </p15:clr>
        </p15:guide>
        <p15:guide id="4" orient="horz" pos="2916">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Our Services Slide">
    <p:spTree>
      <p:nvGrpSpPr>
        <p:cNvPr id="1" name=""/>
        <p:cNvGrpSpPr/>
        <p:nvPr/>
      </p:nvGrpSpPr>
      <p:grpSpPr>
        <a:xfrm>
          <a:off x="0" y="0"/>
          <a:ext cx="0" cy="0"/>
          <a:chOff x="0" y="0"/>
          <a:chExt cx="0" cy="0"/>
        </a:xfrm>
      </p:grpSpPr>
      <p:sp>
        <p:nvSpPr>
          <p:cNvPr id="2" name="Text Placeholder 6"/>
          <p:cNvSpPr>
            <a:spLocks noGrp="1"/>
          </p:cNvSpPr>
          <p:nvPr>
            <p:ph type="body" sz="quarter" idx="11" hasCustomPrompt="1"/>
          </p:nvPr>
        </p:nvSpPr>
        <p:spPr>
          <a:xfrm>
            <a:off x="638175" y="514350"/>
            <a:ext cx="7862888" cy="283633"/>
          </a:xfrm>
          <a:prstGeom prst="rect">
            <a:avLst/>
          </a:prstGeom>
        </p:spPr>
        <p:txBody>
          <a:bodyPr lIns="0" tIns="0" rIns="0" bIns="0">
            <a:noAutofit/>
          </a:bodyPr>
          <a:lstStyle>
            <a:lvl1pPr marL="0" indent="0">
              <a:spcBef>
                <a:spcPts val="0"/>
              </a:spcBef>
              <a:buFontTx/>
              <a:buNone/>
              <a:defRPr sz="2400" b="1" i="0" cap="all" spc="50" baseline="0">
                <a:solidFill>
                  <a:srgbClr val="283040"/>
                </a:solidFill>
                <a:latin typeface="Foco" charset="0"/>
                <a:ea typeface="Foco" charset="0"/>
                <a:cs typeface="Foco" charset="0"/>
              </a:defRPr>
            </a:lvl1pPr>
          </a:lstStyle>
          <a:p>
            <a:pPr lvl="0"/>
            <a:r>
              <a:rPr lang="en-US" dirty="0"/>
              <a:t>Click to edit title</a:t>
            </a:r>
          </a:p>
        </p:txBody>
      </p:sp>
      <p:sp>
        <p:nvSpPr>
          <p:cNvPr id="4" name="Text Placeholder 6"/>
          <p:cNvSpPr>
            <a:spLocks noGrp="1"/>
          </p:cNvSpPr>
          <p:nvPr>
            <p:ph type="body" sz="quarter" idx="12" hasCustomPrompt="1"/>
          </p:nvPr>
        </p:nvSpPr>
        <p:spPr>
          <a:xfrm>
            <a:off x="638175" y="896295"/>
            <a:ext cx="7862888" cy="124650"/>
          </a:xfrm>
          <a:prstGeom prst="rect">
            <a:avLst/>
          </a:prstGeom>
        </p:spPr>
        <p:txBody>
          <a:bodyPr lIns="0" tIns="0" rIns="0" bIns="0">
            <a:noAutofit/>
          </a:bodyPr>
          <a:lstStyle>
            <a:lvl1pPr marL="0" indent="0">
              <a:spcBef>
                <a:spcPts val="0"/>
              </a:spcBef>
              <a:buFontTx/>
              <a:buNone/>
              <a:defRPr sz="1200" b="1" i="0" cap="none" spc="0" baseline="0">
                <a:solidFill>
                  <a:srgbClr val="283040"/>
                </a:solidFill>
                <a:latin typeface="Foco" charset="0"/>
                <a:ea typeface="Foco" charset="0"/>
                <a:cs typeface="Foco" charset="0"/>
              </a:defRPr>
            </a:lvl1pPr>
          </a:lstStyle>
          <a:p>
            <a:pPr lvl="0"/>
            <a:r>
              <a:rPr lang="en-US" dirty="0"/>
              <a:t>Click to edit subtitle here</a:t>
            </a:r>
          </a:p>
        </p:txBody>
      </p:sp>
      <p:sp>
        <p:nvSpPr>
          <p:cNvPr id="9" name="Picture Placeholder 6"/>
          <p:cNvSpPr>
            <a:spLocks noGrp="1"/>
          </p:cNvSpPr>
          <p:nvPr>
            <p:ph type="pic" sz="quarter" idx="10"/>
          </p:nvPr>
        </p:nvSpPr>
        <p:spPr>
          <a:xfrm>
            <a:off x="965678" y="1502429"/>
            <a:ext cx="1800000" cy="1800000"/>
          </a:xfrm>
          <a:prstGeom prst="ellipse">
            <a:avLst/>
          </a:prstGeom>
        </p:spPr>
        <p:txBody>
          <a:bodyPr/>
          <a:lstStyle>
            <a:lvl1pPr>
              <a:defRPr sz="1000">
                <a:solidFill>
                  <a:schemeClr val="accent4"/>
                </a:solidFill>
                <a:latin typeface="Lato" panose="020F0502020204030203" pitchFamily="34" charset="0"/>
              </a:defRPr>
            </a:lvl1pPr>
          </a:lstStyle>
          <a:p>
            <a:endParaRPr lang="en-US"/>
          </a:p>
        </p:txBody>
      </p:sp>
      <p:sp>
        <p:nvSpPr>
          <p:cNvPr id="11" name="Picture Placeholder 6"/>
          <p:cNvSpPr>
            <a:spLocks noGrp="1"/>
          </p:cNvSpPr>
          <p:nvPr>
            <p:ph type="pic" sz="quarter" idx="13"/>
          </p:nvPr>
        </p:nvSpPr>
        <p:spPr>
          <a:xfrm>
            <a:off x="2759949" y="1502429"/>
            <a:ext cx="1800000" cy="1800000"/>
          </a:xfrm>
          <a:prstGeom prst="ellipse">
            <a:avLst/>
          </a:prstGeom>
        </p:spPr>
        <p:txBody>
          <a:bodyPr/>
          <a:lstStyle>
            <a:lvl1pPr>
              <a:defRPr sz="1000">
                <a:solidFill>
                  <a:schemeClr val="accent4"/>
                </a:solidFill>
                <a:latin typeface="Lato" panose="020F0502020204030203" pitchFamily="34" charset="0"/>
              </a:defRPr>
            </a:lvl1pPr>
          </a:lstStyle>
          <a:p>
            <a:endParaRPr lang="en-US"/>
          </a:p>
        </p:txBody>
      </p:sp>
      <p:sp>
        <p:nvSpPr>
          <p:cNvPr id="12" name="Picture Placeholder 6"/>
          <p:cNvSpPr>
            <a:spLocks noGrp="1"/>
          </p:cNvSpPr>
          <p:nvPr>
            <p:ph type="pic" sz="quarter" idx="14"/>
          </p:nvPr>
        </p:nvSpPr>
        <p:spPr>
          <a:xfrm>
            <a:off x="4554220" y="1502429"/>
            <a:ext cx="1800000" cy="1800000"/>
          </a:xfrm>
          <a:prstGeom prst="ellipse">
            <a:avLst/>
          </a:prstGeom>
        </p:spPr>
        <p:txBody>
          <a:bodyPr/>
          <a:lstStyle>
            <a:lvl1pPr>
              <a:defRPr sz="1000">
                <a:solidFill>
                  <a:schemeClr val="accent4"/>
                </a:solidFill>
                <a:latin typeface="Lato" panose="020F0502020204030203" pitchFamily="34" charset="0"/>
              </a:defRPr>
            </a:lvl1pPr>
          </a:lstStyle>
          <a:p>
            <a:endParaRPr lang="en-US"/>
          </a:p>
        </p:txBody>
      </p:sp>
      <p:sp>
        <p:nvSpPr>
          <p:cNvPr id="13" name="Picture Placeholder 6"/>
          <p:cNvSpPr>
            <a:spLocks noGrp="1"/>
          </p:cNvSpPr>
          <p:nvPr>
            <p:ph type="pic" sz="quarter" idx="15"/>
          </p:nvPr>
        </p:nvSpPr>
        <p:spPr>
          <a:xfrm>
            <a:off x="6343729" y="1502429"/>
            <a:ext cx="1800000" cy="1800000"/>
          </a:xfrm>
          <a:prstGeom prst="ellipse">
            <a:avLst/>
          </a:prstGeom>
        </p:spPr>
        <p:txBody>
          <a:bodyPr/>
          <a:lstStyle>
            <a:lvl1pPr>
              <a:defRPr sz="1000">
                <a:solidFill>
                  <a:schemeClr val="accent4"/>
                </a:solidFill>
                <a:latin typeface="Lato" panose="020F0502020204030203" pitchFamily="34" charset="0"/>
              </a:defRPr>
            </a:lvl1pPr>
          </a:lstStyle>
          <a:p>
            <a:endParaRPr lang="en-US"/>
          </a:p>
        </p:txBody>
      </p:sp>
    </p:spTree>
    <p:extLst>
      <p:ext uri="{BB962C8B-B14F-4D97-AF65-F5344CB8AC3E}">
        <p14:creationId xmlns:p14="http://schemas.microsoft.com/office/powerpoint/2010/main" val="170129689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extLst mod="1">
    <p:ext uri="{DCECCB84-F9BA-43D5-87BE-67443E8EF086}">
      <p15:sldGuideLst xmlns:p15="http://schemas.microsoft.com/office/powerpoint/2012/main">
        <p15:guide id="1" orient="horz" pos="324">
          <p15:clr>
            <a:srgbClr val="FBAE40"/>
          </p15:clr>
        </p15:guide>
        <p15:guide id="2" pos="402">
          <p15:clr>
            <a:srgbClr val="FBAE40"/>
          </p15:clr>
        </p15:guide>
        <p15:guide id="3" pos="5355">
          <p15:clr>
            <a:srgbClr val="FBAE40"/>
          </p15:clr>
        </p15:guide>
        <p15:guide id="4" orient="horz" pos="2916">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Multi Pictures at Bottom Slide">
    <p:spTree>
      <p:nvGrpSpPr>
        <p:cNvPr id="1" name=""/>
        <p:cNvGrpSpPr/>
        <p:nvPr/>
      </p:nvGrpSpPr>
      <p:grpSpPr>
        <a:xfrm>
          <a:off x="0" y="0"/>
          <a:ext cx="0" cy="0"/>
          <a:chOff x="0" y="0"/>
          <a:chExt cx="0" cy="0"/>
        </a:xfrm>
      </p:grpSpPr>
      <p:sp>
        <p:nvSpPr>
          <p:cNvPr id="23" name="Picture Placeholder 22"/>
          <p:cNvSpPr>
            <a:spLocks noGrp="1"/>
          </p:cNvSpPr>
          <p:nvPr>
            <p:ph type="pic" sz="quarter" idx="15"/>
          </p:nvPr>
        </p:nvSpPr>
        <p:spPr>
          <a:xfrm>
            <a:off x="887484" y="3048000"/>
            <a:ext cx="1800000" cy="1800000"/>
          </a:xfrm>
          <a:prstGeom prst="ellipse">
            <a:avLst/>
          </a:prstGeom>
        </p:spPr>
        <p:txBody>
          <a:bodyPr wrap="square">
            <a:noAutofit/>
          </a:bodyPr>
          <a:lstStyle>
            <a:lvl1pPr>
              <a:defRPr sz="1000">
                <a:solidFill>
                  <a:schemeClr val="accent4"/>
                </a:solidFill>
                <a:latin typeface="Lato" panose="020F0502020204030203" pitchFamily="34" charset="0"/>
              </a:defRPr>
            </a:lvl1pPr>
          </a:lstStyle>
          <a:p>
            <a:endParaRPr lang="en-US"/>
          </a:p>
        </p:txBody>
      </p:sp>
      <p:sp>
        <p:nvSpPr>
          <p:cNvPr id="24" name="Picture Placeholder 23"/>
          <p:cNvSpPr>
            <a:spLocks noGrp="1"/>
          </p:cNvSpPr>
          <p:nvPr>
            <p:ph type="pic" sz="quarter" idx="16"/>
          </p:nvPr>
        </p:nvSpPr>
        <p:spPr>
          <a:xfrm>
            <a:off x="2638135" y="3048000"/>
            <a:ext cx="1800000" cy="1800000"/>
          </a:xfrm>
          <a:prstGeom prst="ellipse">
            <a:avLst/>
          </a:prstGeom>
        </p:spPr>
        <p:txBody>
          <a:bodyPr wrap="square">
            <a:noAutofit/>
          </a:bodyPr>
          <a:lstStyle>
            <a:lvl1pPr>
              <a:defRPr sz="1000">
                <a:solidFill>
                  <a:schemeClr val="accent4"/>
                </a:solidFill>
                <a:latin typeface="Lato" panose="020F0502020204030203" pitchFamily="34" charset="0"/>
              </a:defRPr>
            </a:lvl1pPr>
          </a:lstStyle>
          <a:p>
            <a:endParaRPr lang="en-US"/>
          </a:p>
        </p:txBody>
      </p:sp>
      <p:sp>
        <p:nvSpPr>
          <p:cNvPr id="25" name="Picture Placeholder 24"/>
          <p:cNvSpPr>
            <a:spLocks noGrp="1"/>
          </p:cNvSpPr>
          <p:nvPr>
            <p:ph type="pic" sz="quarter" idx="17"/>
          </p:nvPr>
        </p:nvSpPr>
        <p:spPr>
          <a:xfrm>
            <a:off x="4388786" y="3048000"/>
            <a:ext cx="1800000" cy="1800000"/>
          </a:xfrm>
          <a:prstGeom prst="ellipse">
            <a:avLst/>
          </a:prstGeom>
        </p:spPr>
        <p:txBody>
          <a:bodyPr wrap="square">
            <a:noAutofit/>
          </a:bodyPr>
          <a:lstStyle>
            <a:lvl1pPr>
              <a:defRPr sz="1000">
                <a:solidFill>
                  <a:schemeClr val="accent4"/>
                </a:solidFill>
                <a:latin typeface="Lato" panose="020F0502020204030203" pitchFamily="34" charset="0"/>
              </a:defRPr>
            </a:lvl1pPr>
          </a:lstStyle>
          <a:p>
            <a:endParaRPr lang="en-US"/>
          </a:p>
        </p:txBody>
      </p:sp>
      <p:sp>
        <p:nvSpPr>
          <p:cNvPr id="26" name="Picture Placeholder 25"/>
          <p:cNvSpPr>
            <a:spLocks noGrp="1"/>
          </p:cNvSpPr>
          <p:nvPr>
            <p:ph type="pic" sz="quarter" idx="18"/>
          </p:nvPr>
        </p:nvSpPr>
        <p:spPr>
          <a:xfrm>
            <a:off x="6139438" y="3048000"/>
            <a:ext cx="1800000" cy="1800000"/>
          </a:xfrm>
          <a:prstGeom prst="ellipse">
            <a:avLst/>
          </a:prstGeom>
        </p:spPr>
        <p:txBody>
          <a:bodyPr wrap="square">
            <a:noAutofit/>
          </a:bodyPr>
          <a:lstStyle>
            <a:lvl1pPr>
              <a:defRPr sz="1000">
                <a:solidFill>
                  <a:schemeClr val="accent4"/>
                </a:solidFill>
                <a:latin typeface="Lato" panose="020F0502020204030203" pitchFamily="34" charset="0"/>
              </a:defRPr>
            </a:lvl1pPr>
          </a:lstStyle>
          <a:p>
            <a:endParaRPr lang="en-US"/>
          </a:p>
        </p:txBody>
      </p:sp>
    </p:spTree>
    <p:extLst>
      <p:ext uri="{BB962C8B-B14F-4D97-AF65-F5344CB8AC3E}">
        <p14:creationId xmlns:p14="http://schemas.microsoft.com/office/powerpoint/2010/main" val="382309245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extLst mod="1">
    <p:ext uri="{DCECCB84-F9BA-43D5-87BE-67443E8EF086}">
      <p15:sldGuideLst xmlns:p15="http://schemas.microsoft.com/office/powerpoint/2012/main">
        <p15:guide id="1" orient="horz" pos="324">
          <p15:clr>
            <a:srgbClr val="FBAE40"/>
          </p15:clr>
        </p15:guide>
        <p15:guide id="2" pos="402">
          <p15:clr>
            <a:srgbClr val="FBAE40"/>
          </p15:clr>
        </p15:guide>
        <p15:guide id="3" pos="5355">
          <p15:clr>
            <a:srgbClr val="FBAE40"/>
          </p15:clr>
        </p15:guide>
        <p15:guide id="4" orient="horz" pos="2916">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Portfolio Section Slide 1">
    <p:spTree>
      <p:nvGrpSpPr>
        <p:cNvPr id="1" name=""/>
        <p:cNvGrpSpPr/>
        <p:nvPr/>
      </p:nvGrpSpPr>
      <p:grpSpPr>
        <a:xfrm>
          <a:off x="0" y="0"/>
          <a:ext cx="0" cy="0"/>
          <a:chOff x="0" y="0"/>
          <a:chExt cx="0" cy="0"/>
        </a:xfrm>
      </p:grpSpPr>
      <p:sp>
        <p:nvSpPr>
          <p:cNvPr id="6" name="Picture Placeholder 6"/>
          <p:cNvSpPr>
            <a:spLocks noGrp="1"/>
          </p:cNvSpPr>
          <p:nvPr>
            <p:ph type="pic" sz="quarter" idx="10"/>
          </p:nvPr>
        </p:nvSpPr>
        <p:spPr>
          <a:xfrm>
            <a:off x="5430567" y="2576797"/>
            <a:ext cx="1800000" cy="1800000"/>
          </a:xfrm>
          <a:prstGeom prst="ellipse">
            <a:avLst/>
          </a:prstGeom>
          <a:noFill/>
        </p:spPr>
        <p:txBody>
          <a:bodyPr/>
          <a:lstStyle>
            <a:lvl1pPr>
              <a:defRPr sz="1000">
                <a:solidFill>
                  <a:schemeClr val="bg1"/>
                </a:solidFill>
                <a:latin typeface="Lato" panose="020F0502020204030203" pitchFamily="34" charset="0"/>
              </a:defRPr>
            </a:lvl1pPr>
          </a:lstStyle>
          <a:p>
            <a:endParaRPr lang="en-US"/>
          </a:p>
        </p:txBody>
      </p:sp>
      <p:sp>
        <p:nvSpPr>
          <p:cNvPr id="7" name="Picture Placeholder 6"/>
          <p:cNvSpPr>
            <a:spLocks noGrp="1"/>
          </p:cNvSpPr>
          <p:nvPr>
            <p:ph type="pic" sz="quarter" idx="11"/>
          </p:nvPr>
        </p:nvSpPr>
        <p:spPr>
          <a:xfrm>
            <a:off x="5319931" y="624279"/>
            <a:ext cx="1800000" cy="1800000"/>
          </a:xfrm>
          <a:prstGeom prst="ellipse">
            <a:avLst/>
          </a:prstGeom>
          <a:noFill/>
        </p:spPr>
        <p:txBody>
          <a:bodyPr/>
          <a:lstStyle>
            <a:lvl1pPr>
              <a:defRPr sz="1000">
                <a:solidFill>
                  <a:schemeClr val="bg1"/>
                </a:solidFill>
                <a:latin typeface="Lato" panose="020F0502020204030203" pitchFamily="34" charset="0"/>
              </a:defRPr>
            </a:lvl1pPr>
          </a:lstStyle>
          <a:p>
            <a:endParaRPr lang="en-US"/>
          </a:p>
        </p:txBody>
      </p:sp>
      <p:sp>
        <p:nvSpPr>
          <p:cNvPr id="8" name="Picture Placeholder 6"/>
          <p:cNvSpPr>
            <a:spLocks noGrp="1"/>
          </p:cNvSpPr>
          <p:nvPr>
            <p:ph type="pic" sz="quarter" idx="12"/>
          </p:nvPr>
        </p:nvSpPr>
        <p:spPr>
          <a:xfrm>
            <a:off x="7119931" y="1545029"/>
            <a:ext cx="1800000" cy="1800000"/>
          </a:xfrm>
          <a:prstGeom prst="ellipse">
            <a:avLst/>
          </a:prstGeom>
          <a:noFill/>
        </p:spPr>
        <p:txBody>
          <a:bodyPr/>
          <a:lstStyle>
            <a:lvl1pPr>
              <a:defRPr sz="1000">
                <a:solidFill>
                  <a:schemeClr val="bg1"/>
                </a:solidFill>
                <a:latin typeface="Lato" panose="020F0502020204030203" pitchFamily="34" charset="0"/>
              </a:defRPr>
            </a:lvl1pPr>
          </a:lstStyle>
          <a:p>
            <a:endParaRPr lang="en-US"/>
          </a:p>
        </p:txBody>
      </p:sp>
      <p:sp>
        <p:nvSpPr>
          <p:cNvPr id="9" name="Picture Placeholder 8"/>
          <p:cNvSpPr>
            <a:spLocks noGrp="1"/>
          </p:cNvSpPr>
          <p:nvPr>
            <p:ph type="pic" sz="quarter" idx="14"/>
          </p:nvPr>
        </p:nvSpPr>
        <p:spPr>
          <a:xfrm>
            <a:off x="3602455" y="1851357"/>
            <a:ext cx="1800000" cy="1800000"/>
          </a:xfrm>
          <a:prstGeom prst="ellipse">
            <a:avLst/>
          </a:prstGeom>
          <a:noFill/>
        </p:spPr>
        <p:txBody>
          <a:bodyPr wrap="square">
            <a:noAutofit/>
          </a:bodyPr>
          <a:lstStyle>
            <a:lvl1pPr>
              <a:defRPr sz="1000">
                <a:solidFill>
                  <a:schemeClr val="bg1"/>
                </a:solidFill>
                <a:latin typeface="Lato" panose="020F0502020204030203" pitchFamily="34" charset="0"/>
              </a:defRPr>
            </a:lvl1pPr>
          </a:lstStyle>
          <a:p>
            <a:endParaRPr lang="en-US"/>
          </a:p>
        </p:txBody>
      </p:sp>
    </p:spTree>
    <p:extLst>
      <p:ext uri="{BB962C8B-B14F-4D97-AF65-F5344CB8AC3E}">
        <p14:creationId xmlns:p14="http://schemas.microsoft.com/office/powerpoint/2010/main" val="254283543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extLst mod="1">
    <p:ext uri="{DCECCB84-F9BA-43D5-87BE-67443E8EF086}">
      <p15:sldGuideLst xmlns:p15="http://schemas.microsoft.com/office/powerpoint/2012/main">
        <p15:guide id="1" orient="horz" pos="324">
          <p15:clr>
            <a:srgbClr val="FBAE40"/>
          </p15:clr>
        </p15:guide>
        <p15:guide id="2" pos="402">
          <p15:clr>
            <a:srgbClr val="FBAE40"/>
          </p15:clr>
        </p15:guide>
        <p15:guide id="3" pos="5355">
          <p15:clr>
            <a:srgbClr val="FBAE40"/>
          </p15:clr>
        </p15:guide>
        <p15:guide id="4" orient="horz" pos="2913" userDrawn="1">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Portfolio Section Slide 2">
    <p:spTree>
      <p:nvGrpSpPr>
        <p:cNvPr id="1" name=""/>
        <p:cNvGrpSpPr/>
        <p:nvPr/>
      </p:nvGrpSpPr>
      <p:grpSpPr>
        <a:xfrm>
          <a:off x="0" y="0"/>
          <a:ext cx="0" cy="0"/>
          <a:chOff x="0" y="0"/>
          <a:chExt cx="0" cy="0"/>
        </a:xfrm>
      </p:grpSpPr>
    </p:spTree>
    <p:extLst>
      <p:ext uri="{BB962C8B-B14F-4D97-AF65-F5344CB8AC3E}">
        <p14:creationId xmlns:p14="http://schemas.microsoft.com/office/powerpoint/2010/main" val="15781142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extLst mod="1">
    <p:ext uri="{DCECCB84-F9BA-43D5-87BE-67443E8EF086}">
      <p15:sldGuideLst xmlns:p15="http://schemas.microsoft.com/office/powerpoint/2012/main">
        <p15:guide id="1" orient="horz" pos="324">
          <p15:clr>
            <a:srgbClr val="FBAE40"/>
          </p15:clr>
        </p15:guide>
        <p15:guide id="2" pos="402">
          <p15:clr>
            <a:srgbClr val="FBAE40"/>
          </p15:clr>
        </p15:guide>
        <p15:guide id="3" pos="5355">
          <p15:clr>
            <a:srgbClr val="FBAE40"/>
          </p15:clr>
        </p15:guide>
        <p15:guide id="4" orient="horz" pos="2913" userDrawn="1">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Portfolio at Left">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0" y="0"/>
            <a:ext cx="4363720" cy="5143500"/>
          </a:xfrm>
          <a:prstGeom prst="rect">
            <a:avLst/>
          </a:prstGeom>
          <a:solidFill>
            <a:schemeClr val="accent1"/>
          </a:solidFill>
        </p:spPr>
        <p:txBody>
          <a:bodyPr/>
          <a:lstStyle>
            <a:lvl1pPr>
              <a:defRPr sz="1400">
                <a:solidFill>
                  <a:srgbClr val="283040"/>
                </a:solidFill>
                <a:latin typeface="Lato" panose="020F0502020204030203" pitchFamily="34" charset="0"/>
              </a:defRPr>
            </a:lvl1pPr>
          </a:lstStyle>
          <a:p>
            <a:endParaRPr lang="en-US"/>
          </a:p>
        </p:txBody>
      </p:sp>
    </p:spTree>
    <p:extLst>
      <p:ext uri="{BB962C8B-B14F-4D97-AF65-F5344CB8AC3E}">
        <p14:creationId xmlns:p14="http://schemas.microsoft.com/office/powerpoint/2010/main" val="126549058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extLst mod="1">
    <p:ext uri="{DCECCB84-F9BA-43D5-87BE-67443E8EF086}">
      <p15:sldGuideLst xmlns:p15="http://schemas.microsoft.com/office/powerpoint/2012/main">
        <p15:guide id="1" orient="horz" pos="324">
          <p15:clr>
            <a:srgbClr val="FBAE40"/>
          </p15:clr>
        </p15:guide>
        <p15:guide id="2" pos="402">
          <p15:clr>
            <a:srgbClr val="FBAE40"/>
          </p15:clr>
        </p15:guide>
        <p15:guide id="3" pos="5355">
          <p15:clr>
            <a:srgbClr val="FBAE40"/>
          </p15:clr>
        </p15:guide>
        <p15:guide id="4" orient="horz" pos="2913" userDrawn="1">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Portfolio at Right">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4572000" y="0"/>
            <a:ext cx="4572000" cy="5143500"/>
          </a:xfrm>
          <a:prstGeom prst="rect">
            <a:avLst/>
          </a:prstGeom>
          <a:solidFill>
            <a:schemeClr val="accent1"/>
          </a:solidFill>
        </p:spPr>
        <p:txBody>
          <a:bodyPr/>
          <a:lstStyle>
            <a:lvl1pPr>
              <a:defRPr sz="1400">
                <a:solidFill>
                  <a:srgbClr val="283040"/>
                </a:solidFill>
                <a:latin typeface="Lato" panose="020F0502020204030203" pitchFamily="34" charset="0"/>
              </a:defRPr>
            </a:lvl1pPr>
          </a:lstStyle>
          <a:p>
            <a:endParaRPr lang="en-US"/>
          </a:p>
        </p:txBody>
      </p:sp>
    </p:spTree>
    <p:extLst>
      <p:ext uri="{BB962C8B-B14F-4D97-AF65-F5344CB8AC3E}">
        <p14:creationId xmlns:p14="http://schemas.microsoft.com/office/powerpoint/2010/main" val="195737055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extLst mod="1">
    <p:ext uri="{DCECCB84-F9BA-43D5-87BE-67443E8EF086}">
      <p15:sldGuideLst xmlns:p15="http://schemas.microsoft.com/office/powerpoint/2012/main">
        <p15:guide id="1" orient="horz" pos="324">
          <p15:clr>
            <a:srgbClr val="FBAE40"/>
          </p15:clr>
        </p15:guide>
        <p15:guide id="2" pos="402">
          <p15:clr>
            <a:srgbClr val="FBAE40"/>
          </p15:clr>
        </p15:guide>
        <p15:guide id="3" pos="5355">
          <p15:clr>
            <a:srgbClr val="FBAE40"/>
          </p15:clr>
        </p15:guide>
        <p15:guide id="4" orient="horz" pos="2916">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Default Slide 2">
    <p:spTree>
      <p:nvGrpSpPr>
        <p:cNvPr id="1" name=""/>
        <p:cNvGrpSpPr/>
        <p:nvPr/>
      </p:nvGrpSpPr>
      <p:grpSpPr>
        <a:xfrm>
          <a:off x="0" y="0"/>
          <a:ext cx="0" cy="0"/>
          <a:chOff x="0" y="0"/>
          <a:chExt cx="0" cy="0"/>
        </a:xfrm>
      </p:grpSpPr>
      <p:sp>
        <p:nvSpPr>
          <p:cNvPr id="2" name="Text Placeholder 6"/>
          <p:cNvSpPr>
            <a:spLocks noGrp="1"/>
          </p:cNvSpPr>
          <p:nvPr>
            <p:ph type="body" sz="quarter" idx="11" hasCustomPrompt="1"/>
          </p:nvPr>
        </p:nvSpPr>
        <p:spPr>
          <a:xfrm>
            <a:off x="638175" y="514350"/>
            <a:ext cx="7862888" cy="283633"/>
          </a:xfrm>
          <a:prstGeom prst="rect">
            <a:avLst/>
          </a:prstGeom>
        </p:spPr>
        <p:txBody>
          <a:bodyPr lIns="0" tIns="0" rIns="0" bIns="0">
            <a:noAutofit/>
          </a:bodyPr>
          <a:lstStyle>
            <a:lvl1pPr marL="0" indent="0">
              <a:spcBef>
                <a:spcPts val="0"/>
              </a:spcBef>
              <a:buFontTx/>
              <a:buNone/>
              <a:defRPr sz="2400" b="1" i="0" cap="all" spc="50" baseline="0">
                <a:solidFill>
                  <a:srgbClr val="283040"/>
                </a:solidFill>
                <a:latin typeface="Foco" charset="0"/>
                <a:ea typeface="Foco" charset="0"/>
                <a:cs typeface="Foco" charset="0"/>
              </a:defRPr>
            </a:lvl1pPr>
          </a:lstStyle>
          <a:p>
            <a:pPr lvl="0"/>
            <a:r>
              <a:rPr lang="en-US" dirty="0"/>
              <a:t>Click to edit title</a:t>
            </a:r>
          </a:p>
        </p:txBody>
      </p:sp>
      <p:sp>
        <p:nvSpPr>
          <p:cNvPr id="4" name="Text Placeholder 6"/>
          <p:cNvSpPr>
            <a:spLocks noGrp="1"/>
          </p:cNvSpPr>
          <p:nvPr>
            <p:ph type="body" sz="quarter" idx="12" hasCustomPrompt="1"/>
          </p:nvPr>
        </p:nvSpPr>
        <p:spPr>
          <a:xfrm>
            <a:off x="638175" y="893218"/>
            <a:ext cx="7862888" cy="124650"/>
          </a:xfrm>
          <a:prstGeom prst="rect">
            <a:avLst/>
          </a:prstGeom>
        </p:spPr>
        <p:txBody>
          <a:bodyPr lIns="0" tIns="0" rIns="0" bIns="0">
            <a:noAutofit/>
          </a:bodyPr>
          <a:lstStyle>
            <a:lvl1pPr marL="0" indent="0">
              <a:spcBef>
                <a:spcPts val="0"/>
              </a:spcBef>
              <a:buFontTx/>
              <a:buNone/>
              <a:defRPr sz="1200" b="1" i="0" cap="none" spc="0" baseline="0">
                <a:solidFill>
                  <a:srgbClr val="283040"/>
                </a:solidFill>
                <a:latin typeface="Foco" charset="0"/>
                <a:ea typeface="Foco" charset="0"/>
                <a:cs typeface="Foco" charset="0"/>
              </a:defRPr>
            </a:lvl1pPr>
          </a:lstStyle>
          <a:p>
            <a:pPr lvl="0"/>
            <a:r>
              <a:rPr lang="en-US" dirty="0"/>
              <a:t>Click to edit subtitle here</a:t>
            </a:r>
          </a:p>
        </p:txBody>
      </p:sp>
      <p:sp>
        <p:nvSpPr>
          <p:cNvPr id="6" name="Rectangle 5">
            <a:extLst>
              <a:ext uri="{FF2B5EF4-FFF2-40B4-BE49-F238E27FC236}">
                <a16:creationId xmlns:a16="http://schemas.microsoft.com/office/drawing/2014/main" id="{75573462-3241-6243-B63B-52B3137F6C6C}"/>
              </a:ext>
            </a:extLst>
          </p:cNvPr>
          <p:cNvSpPr/>
          <p:nvPr userDrawn="1"/>
        </p:nvSpPr>
        <p:spPr>
          <a:xfrm>
            <a:off x="4572000" y="0"/>
            <a:ext cx="4572000" cy="5143500"/>
          </a:xfrm>
          <a:prstGeom prst="rect">
            <a:avLst/>
          </a:prstGeom>
          <a:solidFill>
            <a:schemeClr val="tx1">
              <a:lumMod val="20000"/>
              <a:lumOff val="80000"/>
              <a:alpha val="2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 Placeholder 4">
            <a:extLst>
              <a:ext uri="{FF2B5EF4-FFF2-40B4-BE49-F238E27FC236}">
                <a16:creationId xmlns:a16="http://schemas.microsoft.com/office/drawing/2014/main" id="{C7AA6F79-C96F-2844-8166-9A76CFDCD111}"/>
              </a:ext>
            </a:extLst>
          </p:cNvPr>
          <p:cNvSpPr>
            <a:spLocks noGrp="1"/>
          </p:cNvSpPr>
          <p:nvPr>
            <p:ph type="body" sz="quarter" idx="14"/>
          </p:nvPr>
        </p:nvSpPr>
        <p:spPr>
          <a:xfrm>
            <a:off x="638175" y="1314450"/>
            <a:ext cx="3689985" cy="3314699"/>
          </a:xfrm>
          <a:prstGeom prst="rect">
            <a:avLst/>
          </a:prstGeom>
        </p:spPr>
        <p:txBody>
          <a:bodyPr lIns="0"/>
          <a:lstStyle>
            <a:lvl1pPr marL="0" indent="0">
              <a:buNone/>
              <a:defRPr sz="1400"/>
            </a:lvl1pPr>
            <a:lvl2pPr marL="342900" indent="0">
              <a:buNone/>
              <a:defRPr sz="1400"/>
            </a:lvl2pPr>
            <a:lvl3pPr marL="685800" indent="0">
              <a:buNone/>
              <a:defRPr sz="1400"/>
            </a:lvl3pPr>
            <a:lvl4pPr marL="1028700" indent="0">
              <a:buNone/>
              <a:defRPr sz="1400"/>
            </a:lvl4pPr>
            <a:lvl5pPr marL="1371600" indent="0">
              <a:buNone/>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0345243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extLst mod="1">
    <p:ext uri="{DCECCB84-F9BA-43D5-87BE-67443E8EF086}">
      <p15:sldGuideLst xmlns:p15="http://schemas.microsoft.com/office/powerpoint/2012/main">
        <p15:guide id="1" orient="horz" pos="324">
          <p15:clr>
            <a:srgbClr val="FBAE40"/>
          </p15:clr>
        </p15:guide>
        <p15:guide id="2" pos="402">
          <p15:clr>
            <a:srgbClr val="FBAE40"/>
          </p15:clr>
        </p15:guide>
        <p15:guide id="3" pos="5355">
          <p15:clr>
            <a:srgbClr val="FBAE40"/>
          </p15:clr>
        </p15:guide>
        <p15:guide id="4" orient="horz" pos="2916">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Mobile App Showcase">
    <p:spTree>
      <p:nvGrpSpPr>
        <p:cNvPr id="1" name=""/>
        <p:cNvGrpSpPr/>
        <p:nvPr/>
      </p:nvGrpSpPr>
      <p:grpSpPr>
        <a:xfrm>
          <a:off x="0" y="0"/>
          <a:ext cx="0" cy="0"/>
          <a:chOff x="0" y="0"/>
          <a:chExt cx="0" cy="0"/>
        </a:xfrm>
      </p:grpSpPr>
      <p:sp>
        <p:nvSpPr>
          <p:cNvPr id="2" name="Text Placeholder 6"/>
          <p:cNvSpPr>
            <a:spLocks noGrp="1"/>
          </p:cNvSpPr>
          <p:nvPr>
            <p:ph type="body" sz="quarter" idx="11" hasCustomPrompt="1"/>
          </p:nvPr>
        </p:nvSpPr>
        <p:spPr>
          <a:xfrm>
            <a:off x="638175" y="514350"/>
            <a:ext cx="7862888" cy="283633"/>
          </a:xfrm>
          <a:prstGeom prst="rect">
            <a:avLst/>
          </a:prstGeom>
        </p:spPr>
        <p:txBody>
          <a:bodyPr lIns="0" tIns="0" rIns="0" bIns="0">
            <a:noAutofit/>
          </a:bodyPr>
          <a:lstStyle>
            <a:lvl1pPr marL="0" indent="0">
              <a:spcBef>
                <a:spcPts val="0"/>
              </a:spcBef>
              <a:buFontTx/>
              <a:buNone/>
              <a:defRPr sz="2400" b="1" i="0" cap="all" spc="50" baseline="0">
                <a:solidFill>
                  <a:srgbClr val="283040"/>
                </a:solidFill>
                <a:latin typeface="Foco" charset="0"/>
                <a:ea typeface="Foco" charset="0"/>
                <a:cs typeface="Foco" charset="0"/>
              </a:defRPr>
            </a:lvl1pPr>
          </a:lstStyle>
          <a:p>
            <a:pPr lvl="0"/>
            <a:r>
              <a:rPr lang="en-US" dirty="0"/>
              <a:t>Click to edit title</a:t>
            </a:r>
          </a:p>
        </p:txBody>
      </p:sp>
      <p:sp>
        <p:nvSpPr>
          <p:cNvPr id="4" name="Text Placeholder 6"/>
          <p:cNvSpPr>
            <a:spLocks noGrp="1"/>
          </p:cNvSpPr>
          <p:nvPr>
            <p:ph type="body" sz="quarter" idx="12" hasCustomPrompt="1"/>
          </p:nvPr>
        </p:nvSpPr>
        <p:spPr>
          <a:xfrm>
            <a:off x="638175" y="893902"/>
            <a:ext cx="7862888" cy="124650"/>
          </a:xfrm>
          <a:prstGeom prst="rect">
            <a:avLst/>
          </a:prstGeom>
        </p:spPr>
        <p:txBody>
          <a:bodyPr lIns="0" tIns="0" rIns="0" bIns="0">
            <a:noAutofit/>
          </a:bodyPr>
          <a:lstStyle>
            <a:lvl1pPr marL="0" indent="0">
              <a:spcBef>
                <a:spcPts val="0"/>
              </a:spcBef>
              <a:buFontTx/>
              <a:buNone/>
              <a:defRPr sz="1200" b="1" i="0" cap="none" spc="0" baseline="0">
                <a:solidFill>
                  <a:srgbClr val="283040"/>
                </a:solidFill>
                <a:latin typeface="Foco" charset="0"/>
                <a:ea typeface="Foco" charset="0"/>
                <a:cs typeface="Foco" charset="0"/>
              </a:defRPr>
            </a:lvl1pPr>
          </a:lstStyle>
          <a:p>
            <a:pPr lvl="0"/>
            <a:r>
              <a:rPr lang="en-US" dirty="0"/>
              <a:t>Click to edit subtitle here</a:t>
            </a:r>
          </a:p>
        </p:txBody>
      </p:sp>
      <p:sp>
        <p:nvSpPr>
          <p:cNvPr id="11" name="Picture Placeholder 6"/>
          <p:cNvSpPr>
            <a:spLocks noGrp="1"/>
          </p:cNvSpPr>
          <p:nvPr>
            <p:ph type="pic" sz="quarter" idx="13"/>
          </p:nvPr>
        </p:nvSpPr>
        <p:spPr>
          <a:xfrm>
            <a:off x="3922337" y="1835150"/>
            <a:ext cx="2160000" cy="2160000"/>
          </a:xfrm>
          <a:prstGeom prst="rect">
            <a:avLst/>
          </a:prstGeom>
        </p:spPr>
        <p:txBody>
          <a:bodyPr/>
          <a:lstStyle>
            <a:lvl1pPr>
              <a:defRPr sz="1200">
                <a:solidFill>
                  <a:schemeClr val="accent4"/>
                </a:solidFill>
                <a:latin typeface="Lato" panose="020F0502020204030203" pitchFamily="34" charset="0"/>
              </a:defRPr>
            </a:lvl1pPr>
          </a:lstStyle>
          <a:p>
            <a:endParaRPr lang="en-US"/>
          </a:p>
        </p:txBody>
      </p:sp>
    </p:spTree>
    <p:extLst>
      <p:ext uri="{BB962C8B-B14F-4D97-AF65-F5344CB8AC3E}">
        <p14:creationId xmlns:p14="http://schemas.microsoft.com/office/powerpoint/2010/main" val="358287404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extLst mod="1">
    <p:ext uri="{DCECCB84-F9BA-43D5-87BE-67443E8EF086}">
      <p15:sldGuideLst xmlns:p15="http://schemas.microsoft.com/office/powerpoint/2012/main">
        <p15:guide id="1" orient="horz" pos="324">
          <p15:clr>
            <a:srgbClr val="FBAE40"/>
          </p15:clr>
        </p15:guide>
        <p15:guide id="2" pos="402">
          <p15:clr>
            <a:srgbClr val="FBAE40"/>
          </p15:clr>
        </p15:guide>
        <p15:guide id="3" pos="5355">
          <p15:clr>
            <a:srgbClr val="FBAE40"/>
          </p15:clr>
        </p15:guide>
        <p15:guide id="4" orient="horz" pos="2916">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Web Showcase in iMac">
    <p:spTree>
      <p:nvGrpSpPr>
        <p:cNvPr id="1" name=""/>
        <p:cNvGrpSpPr/>
        <p:nvPr/>
      </p:nvGrpSpPr>
      <p:grpSpPr>
        <a:xfrm>
          <a:off x="0" y="0"/>
          <a:ext cx="0" cy="0"/>
          <a:chOff x="0" y="0"/>
          <a:chExt cx="0" cy="0"/>
        </a:xfrm>
      </p:grpSpPr>
      <p:sp>
        <p:nvSpPr>
          <p:cNvPr id="2" name="Text Placeholder 6"/>
          <p:cNvSpPr>
            <a:spLocks noGrp="1"/>
          </p:cNvSpPr>
          <p:nvPr>
            <p:ph type="body" sz="quarter" idx="11" hasCustomPrompt="1"/>
          </p:nvPr>
        </p:nvSpPr>
        <p:spPr>
          <a:xfrm>
            <a:off x="638175" y="514350"/>
            <a:ext cx="7862888" cy="283633"/>
          </a:xfrm>
          <a:prstGeom prst="rect">
            <a:avLst/>
          </a:prstGeom>
        </p:spPr>
        <p:txBody>
          <a:bodyPr lIns="0" tIns="0" rIns="0" bIns="0">
            <a:noAutofit/>
          </a:bodyPr>
          <a:lstStyle>
            <a:lvl1pPr marL="0" indent="0">
              <a:spcBef>
                <a:spcPts val="0"/>
              </a:spcBef>
              <a:buFontTx/>
              <a:buNone/>
              <a:defRPr sz="2400" b="1" i="0" cap="all" spc="50" baseline="0">
                <a:solidFill>
                  <a:srgbClr val="283040"/>
                </a:solidFill>
                <a:latin typeface="Foco" charset="0"/>
                <a:ea typeface="Foco" charset="0"/>
                <a:cs typeface="Foco" charset="0"/>
              </a:defRPr>
            </a:lvl1pPr>
          </a:lstStyle>
          <a:p>
            <a:pPr lvl="0"/>
            <a:r>
              <a:rPr lang="en-US" dirty="0"/>
              <a:t>Click to edit title</a:t>
            </a:r>
          </a:p>
        </p:txBody>
      </p:sp>
      <p:sp>
        <p:nvSpPr>
          <p:cNvPr id="4" name="Text Placeholder 6"/>
          <p:cNvSpPr>
            <a:spLocks noGrp="1"/>
          </p:cNvSpPr>
          <p:nvPr>
            <p:ph type="body" sz="quarter" idx="12" hasCustomPrompt="1"/>
          </p:nvPr>
        </p:nvSpPr>
        <p:spPr>
          <a:xfrm>
            <a:off x="638175" y="892876"/>
            <a:ext cx="7862888" cy="124650"/>
          </a:xfrm>
          <a:prstGeom prst="rect">
            <a:avLst/>
          </a:prstGeom>
        </p:spPr>
        <p:txBody>
          <a:bodyPr lIns="0" tIns="0" rIns="0" bIns="0">
            <a:noAutofit/>
          </a:bodyPr>
          <a:lstStyle>
            <a:lvl1pPr marL="0" indent="0">
              <a:spcBef>
                <a:spcPts val="0"/>
              </a:spcBef>
              <a:buFontTx/>
              <a:buNone/>
              <a:defRPr sz="1200" b="1" i="0" cap="none" spc="0" baseline="0">
                <a:solidFill>
                  <a:srgbClr val="283040"/>
                </a:solidFill>
                <a:latin typeface="Foco" charset="0"/>
                <a:ea typeface="Foco" charset="0"/>
                <a:cs typeface="Foco" charset="0"/>
              </a:defRPr>
            </a:lvl1pPr>
          </a:lstStyle>
          <a:p>
            <a:pPr lvl="0"/>
            <a:r>
              <a:rPr lang="en-US" dirty="0"/>
              <a:t>Click to edit subtitle here</a:t>
            </a:r>
          </a:p>
        </p:txBody>
      </p:sp>
      <p:sp>
        <p:nvSpPr>
          <p:cNvPr id="11" name="Picture Placeholder 6"/>
          <p:cNvSpPr>
            <a:spLocks noGrp="1"/>
          </p:cNvSpPr>
          <p:nvPr>
            <p:ph type="pic" sz="quarter" idx="13"/>
          </p:nvPr>
        </p:nvSpPr>
        <p:spPr>
          <a:xfrm>
            <a:off x="836083" y="1724024"/>
            <a:ext cx="2160000" cy="2160000"/>
          </a:xfrm>
          <a:prstGeom prst="ellipse">
            <a:avLst/>
          </a:prstGeom>
        </p:spPr>
        <p:txBody>
          <a:bodyPr/>
          <a:lstStyle>
            <a:lvl1pPr>
              <a:defRPr sz="1200">
                <a:solidFill>
                  <a:schemeClr val="accent4"/>
                </a:solidFill>
                <a:latin typeface="Lato" panose="020F0502020204030203" pitchFamily="34" charset="0"/>
              </a:defRPr>
            </a:lvl1pPr>
          </a:lstStyle>
          <a:p>
            <a:endParaRPr lang="en-US"/>
          </a:p>
        </p:txBody>
      </p:sp>
    </p:spTree>
    <p:extLst>
      <p:ext uri="{BB962C8B-B14F-4D97-AF65-F5344CB8AC3E}">
        <p14:creationId xmlns:p14="http://schemas.microsoft.com/office/powerpoint/2010/main" val="207579098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extLst mod="1">
    <p:ext uri="{DCECCB84-F9BA-43D5-87BE-67443E8EF086}">
      <p15:sldGuideLst xmlns:p15="http://schemas.microsoft.com/office/powerpoint/2012/main">
        <p15:guide id="1" orient="horz" pos="324">
          <p15:clr>
            <a:srgbClr val="FBAE40"/>
          </p15:clr>
        </p15:guide>
        <p15:guide id="2" pos="402">
          <p15:clr>
            <a:srgbClr val="FBAE40"/>
          </p15:clr>
        </p15:guide>
        <p15:guide id="3" pos="5355">
          <p15:clr>
            <a:srgbClr val="FBAE40"/>
          </p15:clr>
        </p15:guide>
        <p15:guide id="4" orient="horz" pos="2916">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Portfolio Showcase (2 Pictures)">
    <p:spTree>
      <p:nvGrpSpPr>
        <p:cNvPr id="1" name=""/>
        <p:cNvGrpSpPr/>
        <p:nvPr/>
      </p:nvGrpSpPr>
      <p:grpSpPr>
        <a:xfrm>
          <a:off x="0" y="0"/>
          <a:ext cx="0" cy="0"/>
          <a:chOff x="0" y="0"/>
          <a:chExt cx="0" cy="0"/>
        </a:xfrm>
      </p:grpSpPr>
      <p:sp>
        <p:nvSpPr>
          <p:cNvPr id="7" name="Picture Placeholder 6"/>
          <p:cNvSpPr>
            <a:spLocks noGrp="1"/>
          </p:cNvSpPr>
          <p:nvPr>
            <p:ph type="pic" sz="quarter" idx="13"/>
          </p:nvPr>
        </p:nvSpPr>
        <p:spPr>
          <a:xfrm>
            <a:off x="1914082" y="1524530"/>
            <a:ext cx="2520000" cy="2520000"/>
          </a:xfrm>
          <a:prstGeom prst="ellipse">
            <a:avLst/>
          </a:prstGeom>
        </p:spPr>
        <p:txBody>
          <a:bodyPr/>
          <a:lstStyle>
            <a:lvl1pPr>
              <a:defRPr sz="1200">
                <a:solidFill>
                  <a:schemeClr val="accent4"/>
                </a:solidFill>
                <a:latin typeface="Lato" panose="020F0502020204030203" pitchFamily="34" charset="0"/>
              </a:defRPr>
            </a:lvl1pPr>
          </a:lstStyle>
          <a:p>
            <a:endParaRPr lang="en-US"/>
          </a:p>
        </p:txBody>
      </p:sp>
      <p:sp>
        <p:nvSpPr>
          <p:cNvPr id="2" name="Text Placeholder 6"/>
          <p:cNvSpPr>
            <a:spLocks noGrp="1"/>
          </p:cNvSpPr>
          <p:nvPr>
            <p:ph type="body" sz="quarter" idx="11" hasCustomPrompt="1"/>
          </p:nvPr>
        </p:nvSpPr>
        <p:spPr>
          <a:xfrm>
            <a:off x="638175" y="514350"/>
            <a:ext cx="7862888" cy="283633"/>
          </a:xfrm>
          <a:prstGeom prst="rect">
            <a:avLst/>
          </a:prstGeom>
        </p:spPr>
        <p:txBody>
          <a:bodyPr lIns="0" tIns="0" rIns="0" bIns="0">
            <a:noAutofit/>
          </a:bodyPr>
          <a:lstStyle>
            <a:lvl1pPr marL="0" indent="0">
              <a:spcBef>
                <a:spcPts val="0"/>
              </a:spcBef>
              <a:buFontTx/>
              <a:buNone/>
              <a:defRPr sz="2400" b="1" i="0" cap="all" spc="50" baseline="0">
                <a:solidFill>
                  <a:srgbClr val="283040"/>
                </a:solidFill>
                <a:latin typeface="Foco" charset="0"/>
                <a:ea typeface="Foco" charset="0"/>
                <a:cs typeface="Foco" charset="0"/>
              </a:defRPr>
            </a:lvl1pPr>
          </a:lstStyle>
          <a:p>
            <a:pPr lvl="0"/>
            <a:r>
              <a:rPr lang="en-US" dirty="0"/>
              <a:t>Click to edit title</a:t>
            </a:r>
          </a:p>
        </p:txBody>
      </p:sp>
      <p:sp>
        <p:nvSpPr>
          <p:cNvPr id="4" name="Text Placeholder 6"/>
          <p:cNvSpPr>
            <a:spLocks noGrp="1"/>
          </p:cNvSpPr>
          <p:nvPr>
            <p:ph type="body" sz="quarter" idx="12" hasCustomPrompt="1"/>
          </p:nvPr>
        </p:nvSpPr>
        <p:spPr>
          <a:xfrm>
            <a:off x="638175" y="892876"/>
            <a:ext cx="7862888" cy="124650"/>
          </a:xfrm>
          <a:prstGeom prst="rect">
            <a:avLst/>
          </a:prstGeom>
        </p:spPr>
        <p:txBody>
          <a:bodyPr lIns="0" tIns="0" rIns="0" bIns="0">
            <a:noAutofit/>
          </a:bodyPr>
          <a:lstStyle>
            <a:lvl1pPr marL="0" indent="0">
              <a:spcBef>
                <a:spcPts val="0"/>
              </a:spcBef>
              <a:buFontTx/>
              <a:buNone/>
              <a:defRPr sz="1200" b="1" i="0" cap="none" spc="0" baseline="0">
                <a:solidFill>
                  <a:srgbClr val="283040"/>
                </a:solidFill>
                <a:latin typeface="Foco" charset="0"/>
                <a:ea typeface="Foco" charset="0"/>
                <a:cs typeface="Foco" charset="0"/>
              </a:defRPr>
            </a:lvl1pPr>
          </a:lstStyle>
          <a:p>
            <a:pPr lvl="0"/>
            <a:r>
              <a:rPr lang="en-US" dirty="0"/>
              <a:t>Click to edit subtitle here</a:t>
            </a:r>
          </a:p>
        </p:txBody>
      </p:sp>
      <p:sp>
        <p:nvSpPr>
          <p:cNvPr id="8" name="TextBox 7"/>
          <p:cNvSpPr txBox="1"/>
          <p:nvPr userDrawn="1"/>
        </p:nvSpPr>
        <p:spPr>
          <a:xfrm>
            <a:off x="8273619" y="4758089"/>
            <a:ext cx="227444" cy="123111"/>
          </a:xfrm>
          <a:prstGeom prst="rect">
            <a:avLst/>
          </a:prstGeom>
          <a:noFill/>
        </p:spPr>
        <p:txBody>
          <a:bodyPr wrap="square" lIns="0" tIns="0" rIns="0" bIns="0" rtlCol="0">
            <a:spAutoFit/>
          </a:bodyPr>
          <a:lstStyle/>
          <a:p>
            <a:pPr algn="r"/>
            <a:fld id="{B5D67274-A358-4A3D-B8D0-184382E74259}" type="slidenum">
              <a:rPr lang="en-US" sz="800" smtClean="0">
                <a:solidFill>
                  <a:schemeClr val="accent5"/>
                </a:solidFill>
                <a:latin typeface="Lato" panose="020F0502020204030203" pitchFamily="34" charset="0"/>
              </a:rPr>
              <a:pPr algn="r"/>
              <a:t>‹#›</a:t>
            </a:fld>
            <a:endParaRPr lang="en-US" sz="800">
              <a:solidFill>
                <a:schemeClr val="accent5"/>
              </a:solidFill>
              <a:latin typeface="Lato" panose="020F0502020204030203" pitchFamily="34" charset="0"/>
            </a:endParaRPr>
          </a:p>
        </p:txBody>
      </p:sp>
      <p:sp>
        <p:nvSpPr>
          <p:cNvPr id="11" name="Picture Placeholder 6"/>
          <p:cNvSpPr>
            <a:spLocks noGrp="1"/>
          </p:cNvSpPr>
          <p:nvPr>
            <p:ph type="pic" sz="quarter" idx="14"/>
          </p:nvPr>
        </p:nvSpPr>
        <p:spPr>
          <a:xfrm>
            <a:off x="4795838" y="1524530"/>
            <a:ext cx="2520000" cy="2520000"/>
          </a:xfrm>
          <a:prstGeom prst="ellipse">
            <a:avLst/>
          </a:prstGeom>
        </p:spPr>
        <p:txBody>
          <a:bodyPr/>
          <a:lstStyle>
            <a:lvl1pPr>
              <a:defRPr sz="1200">
                <a:solidFill>
                  <a:schemeClr val="accent4"/>
                </a:solidFill>
                <a:latin typeface="Lato" panose="020F0502020204030203" pitchFamily="34" charset="0"/>
              </a:defRPr>
            </a:lvl1pPr>
          </a:lstStyle>
          <a:p>
            <a:endParaRPr lang="en-US"/>
          </a:p>
        </p:txBody>
      </p:sp>
    </p:spTree>
    <p:extLst>
      <p:ext uri="{BB962C8B-B14F-4D97-AF65-F5344CB8AC3E}">
        <p14:creationId xmlns:p14="http://schemas.microsoft.com/office/powerpoint/2010/main" val="118852250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extLst mod="1">
    <p:ext uri="{DCECCB84-F9BA-43D5-87BE-67443E8EF086}">
      <p15:sldGuideLst xmlns:p15="http://schemas.microsoft.com/office/powerpoint/2012/main">
        <p15:guide id="1" orient="horz" pos="324">
          <p15:clr>
            <a:srgbClr val="FBAE40"/>
          </p15:clr>
        </p15:guide>
        <p15:guide id="2" pos="402">
          <p15:clr>
            <a:srgbClr val="FBAE40"/>
          </p15:clr>
        </p15:guide>
        <p15:guide id="3" pos="5355">
          <p15:clr>
            <a:srgbClr val="FBAE40"/>
          </p15:clr>
        </p15:guide>
        <p15:guide id="4" orient="horz" pos="2916">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Portfolio Showcase (3 Pictures)">
    <p:spTree>
      <p:nvGrpSpPr>
        <p:cNvPr id="1" name=""/>
        <p:cNvGrpSpPr/>
        <p:nvPr/>
      </p:nvGrpSpPr>
      <p:grpSpPr>
        <a:xfrm>
          <a:off x="0" y="0"/>
          <a:ext cx="0" cy="0"/>
          <a:chOff x="0" y="0"/>
          <a:chExt cx="0" cy="0"/>
        </a:xfrm>
      </p:grpSpPr>
      <p:sp>
        <p:nvSpPr>
          <p:cNvPr id="7" name="Picture Placeholder 6"/>
          <p:cNvSpPr>
            <a:spLocks noGrp="1"/>
          </p:cNvSpPr>
          <p:nvPr>
            <p:ph type="pic" sz="quarter" idx="13"/>
          </p:nvPr>
        </p:nvSpPr>
        <p:spPr>
          <a:xfrm>
            <a:off x="638176" y="1524530"/>
            <a:ext cx="2160000" cy="2160000"/>
          </a:xfrm>
          <a:prstGeom prst="ellipse">
            <a:avLst/>
          </a:prstGeom>
        </p:spPr>
        <p:txBody>
          <a:bodyPr/>
          <a:lstStyle>
            <a:lvl1pPr>
              <a:defRPr sz="1200">
                <a:solidFill>
                  <a:schemeClr val="accent4"/>
                </a:solidFill>
                <a:latin typeface="Lato" panose="020F0502020204030203" pitchFamily="34" charset="0"/>
              </a:defRPr>
            </a:lvl1pPr>
          </a:lstStyle>
          <a:p>
            <a:endParaRPr lang="en-US"/>
          </a:p>
        </p:txBody>
      </p:sp>
      <p:sp>
        <p:nvSpPr>
          <p:cNvPr id="2" name="Text Placeholder 6"/>
          <p:cNvSpPr>
            <a:spLocks noGrp="1"/>
          </p:cNvSpPr>
          <p:nvPr>
            <p:ph type="body" sz="quarter" idx="11" hasCustomPrompt="1"/>
          </p:nvPr>
        </p:nvSpPr>
        <p:spPr>
          <a:xfrm>
            <a:off x="638175" y="514350"/>
            <a:ext cx="7862888" cy="283633"/>
          </a:xfrm>
          <a:prstGeom prst="rect">
            <a:avLst/>
          </a:prstGeom>
        </p:spPr>
        <p:txBody>
          <a:bodyPr lIns="0" tIns="0" rIns="0" bIns="0">
            <a:noAutofit/>
          </a:bodyPr>
          <a:lstStyle>
            <a:lvl1pPr marL="0" indent="0">
              <a:spcBef>
                <a:spcPts val="0"/>
              </a:spcBef>
              <a:buFontTx/>
              <a:buNone/>
              <a:defRPr sz="2400" b="1" i="0" cap="all" spc="50" baseline="0">
                <a:solidFill>
                  <a:srgbClr val="283040"/>
                </a:solidFill>
                <a:latin typeface="Foco" charset="0"/>
                <a:ea typeface="Foco" charset="0"/>
                <a:cs typeface="Foco" charset="0"/>
              </a:defRPr>
            </a:lvl1pPr>
          </a:lstStyle>
          <a:p>
            <a:pPr lvl="0"/>
            <a:r>
              <a:rPr lang="en-US" dirty="0"/>
              <a:t>Click to edit title</a:t>
            </a:r>
          </a:p>
        </p:txBody>
      </p:sp>
      <p:sp>
        <p:nvSpPr>
          <p:cNvPr id="4" name="Text Placeholder 6"/>
          <p:cNvSpPr>
            <a:spLocks noGrp="1"/>
          </p:cNvSpPr>
          <p:nvPr>
            <p:ph type="body" sz="quarter" idx="12" hasCustomPrompt="1"/>
          </p:nvPr>
        </p:nvSpPr>
        <p:spPr>
          <a:xfrm>
            <a:off x="638175" y="896295"/>
            <a:ext cx="7862888" cy="124650"/>
          </a:xfrm>
          <a:prstGeom prst="rect">
            <a:avLst/>
          </a:prstGeom>
        </p:spPr>
        <p:txBody>
          <a:bodyPr lIns="0" tIns="0" rIns="0" bIns="0">
            <a:noAutofit/>
          </a:bodyPr>
          <a:lstStyle>
            <a:lvl1pPr marL="0" indent="0">
              <a:spcBef>
                <a:spcPts val="0"/>
              </a:spcBef>
              <a:buFontTx/>
              <a:buNone/>
              <a:defRPr sz="1200" b="1" i="0" cap="none" spc="0" baseline="0">
                <a:solidFill>
                  <a:srgbClr val="283040"/>
                </a:solidFill>
                <a:latin typeface="Foco" charset="0"/>
                <a:ea typeface="Foco" charset="0"/>
                <a:cs typeface="Foco" charset="0"/>
              </a:defRPr>
            </a:lvl1pPr>
          </a:lstStyle>
          <a:p>
            <a:pPr lvl="0"/>
            <a:r>
              <a:rPr lang="en-US" dirty="0"/>
              <a:t>Click to edit subtitle here</a:t>
            </a:r>
          </a:p>
        </p:txBody>
      </p:sp>
      <p:sp>
        <p:nvSpPr>
          <p:cNvPr id="13" name="Picture Placeholder 6"/>
          <p:cNvSpPr>
            <a:spLocks noGrp="1"/>
          </p:cNvSpPr>
          <p:nvPr>
            <p:ph type="pic" sz="quarter" idx="14"/>
          </p:nvPr>
        </p:nvSpPr>
        <p:spPr>
          <a:xfrm>
            <a:off x="3407631" y="1524530"/>
            <a:ext cx="2160000" cy="2160000"/>
          </a:xfrm>
          <a:prstGeom prst="ellipse">
            <a:avLst/>
          </a:prstGeom>
        </p:spPr>
        <p:txBody>
          <a:bodyPr/>
          <a:lstStyle>
            <a:lvl1pPr>
              <a:defRPr sz="1200">
                <a:solidFill>
                  <a:schemeClr val="accent4"/>
                </a:solidFill>
                <a:latin typeface="Lato" panose="020F0502020204030203" pitchFamily="34" charset="0"/>
              </a:defRPr>
            </a:lvl1pPr>
          </a:lstStyle>
          <a:p>
            <a:endParaRPr lang="en-US"/>
          </a:p>
        </p:txBody>
      </p:sp>
      <p:sp>
        <p:nvSpPr>
          <p:cNvPr id="14" name="Picture Placeholder 6"/>
          <p:cNvSpPr>
            <a:spLocks noGrp="1"/>
          </p:cNvSpPr>
          <p:nvPr>
            <p:ph type="pic" sz="quarter" idx="15"/>
          </p:nvPr>
        </p:nvSpPr>
        <p:spPr>
          <a:xfrm>
            <a:off x="6172325" y="1524530"/>
            <a:ext cx="2160000" cy="2160000"/>
          </a:xfrm>
          <a:prstGeom prst="ellipse">
            <a:avLst/>
          </a:prstGeom>
        </p:spPr>
        <p:txBody>
          <a:bodyPr/>
          <a:lstStyle>
            <a:lvl1pPr>
              <a:defRPr sz="1200">
                <a:solidFill>
                  <a:schemeClr val="accent4"/>
                </a:solidFill>
                <a:latin typeface="Lato" panose="020F0502020204030203" pitchFamily="34" charset="0"/>
              </a:defRPr>
            </a:lvl1pPr>
          </a:lstStyle>
          <a:p>
            <a:endParaRPr lang="en-US"/>
          </a:p>
        </p:txBody>
      </p:sp>
    </p:spTree>
    <p:extLst>
      <p:ext uri="{BB962C8B-B14F-4D97-AF65-F5344CB8AC3E}">
        <p14:creationId xmlns:p14="http://schemas.microsoft.com/office/powerpoint/2010/main" val="36138289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extLst mod="1">
    <p:ext uri="{DCECCB84-F9BA-43D5-87BE-67443E8EF086}">
      <p15:sldGuideLst xmlns:p15="http://schemas.microsoft.com/office/powerpoint/2012/main">
        <p15:guide id="1" orient="horz" pos="324">
          <p15:clr>
            <a:srgbClr val="FBAE40"/>
          </p15:clr>
        </p15:guide>
        <p15:guide id="2" pos="402">
          <p15:clr>
            <a:srgbClr val="FBAE40"/>
          </p15:clr>
        </p15:guide>
        <p15:guide id="3" pos="5355">
          <p15:clr>
            <a:srgbClr val="FBAE40"/>
          </p15:clr>
        </p15:guide>
        <p15:guide id="4" orient="horz" pos="2916">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615219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extLst mod="1">
    <p:ext uri="{DCECCB84-F9BA-43D5-87BE-67443E8EF086}">
      <p15:sldGuideLst xmlns:p15="http://schemas.microsoft.com/office/powerpoint/2012/main">
        <p15:guide id="1" orient="horz" pos="324">
          <p15:clr>
            <a:srgbClr val="FBAE40"/>
          </p15:clr>
        </p15:guide>
        <p15:guide id="2" pos="402">
          <p15:clr>
            <a:srgbClr val="FBAE40"/>
          </p15:clr>
        </p15:guide>
        <p15:guide id="3" pos="5355">
          <p15:clr>
            <a:srgbClr val="FBAE40"/>
          </p15:clr>
        </p15:guide>
        <p15:guide id="4" orient="horz" pos="2916">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Default Slide 2">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1BABB18-8A4D-6645-A043-B4506832DE56}"/>
              </a:ext>
            </a:extLst>
          </p:cNvPr>
          <p:cNvSpPr/>
          <p:nvPr userDrawn="1"/>
        </p:nvSpPr>
        <p:spPr>
          <a:xfrm>
            <a:off x="-2381" y="0"/>
            <a:ext cx="4572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Placeholder 6"/>
          <p:cNvSpPr>
            <a:spLocks noGrp="1"/>
          </p:cNvSpPr>
          <p:nvPr>
            <p:ph type="body" sz="quarter" idx="11" hasCustomPrompt="1"/>
          </p:nvPr>
        </p:nvSpPr>
        <p:spPr>
          <a:xfrm>
            <a:off x="638175" y="514350"/>
            <a:ext cx="7862888" cy="283633"/>
          </a:xfrm>
          <a:prstGeom prst="rect">
            <a:avLst/>
          </a:prstGeom>
        </p:spPr>
        <p:txBody>
          <a:bodyPr lIns="0" tIns="0" rIns="0" bIns="0">
            <a:noAutofit/>
          </a:bodyPr>
          <a:lstStyle>
            <a:lvl1pPr marL="0" indent="0">
              <a:spcBef>
                <a:spcPts val="0"/>
              </a:spcBef>
              <a:buFontTx/>
              <a:buNone/>
              <a:defRPr sz="2400" b="1" i="0" cap="all" spc="50" baseline="0">
                <a:solidFill>
                  <a:srgbClr val="283040"/>
                </a:solidFill>
                <a:latin typeface="Foco" charset="0"/>
                <a:ea typeface="Foco" charset="0"/>
                <a:cs typeface="Foco" charset="0"/>
              </a:defRPr>
            </a:lvl1pPr>
          </a:lstStyle>
          <a:p>
            <a:pPr lvl="0"/>
            <a:r>
              <a:rPr lang="en-US" dirty="0"/>
              <a:t>Click to edit title</a:t>
            </a:r>
          </a:p>
        </p:txBody>
      </p:sp>
      <p:sp>
        <p:nvSpPr>
          <p:cNvPr id="4" name="Text Placeholder 6"/>
          <p:cNvSpPr>
            <a:spLocks noGrp="1"/>
          </p:cNvSpPr>
          <p:nvPr>
            <p:ph type="body" sz="quarter" idx="12" hasCustomPrompt="1"/>
          </p:nvPr>
        </p:nvSpPr>
        <p:spPr>
          <a:xfrm>
            <a:off x="638175" y="893218"/>
            <a:ext cx="7862888" cy="124650"/>
          </a:xfrm>
          <a:prstGeom prst="rect">
            <a:avLst/>
          </a:prstGeom>
        </p:spPr>
        <p:txBody>
          <a:bodyPr lIns="0" tIns="0" rIns="0" bIns="0">
            <a:noAutofit/>
          </a:bodyPr>
          <a:lstStyle>
            <a:lvl1pPr marL="0" indent="0">
              <a:spcBef>
                <a:spcPts val="0"/>
              </a:spcBef>
              <a:buFontTx/>
              <a:buNone/>
              <a:defRPr sz="1200" b="1" i="0" cap="none" spc="0" baseline="0">
                <a:solidFill>
                  <a:srgbClr val="283040"/>
                </a:solidFill>
                <a:latin typeface="Foco" charset="0"/>
                <a:ea typeface="Foco" charset="0"/>
                <a:cs typeface="Foco" charset="0"/>
              </a:defRPr>
            </a:lvl1pPr>
          </a:lstStyle>
          <a:p>
            <a:pPr lvl="0"/>
            <a:r>
              <a:rPr lang="en-US" dirty="0"/>
              <a:t>Click to edit subtitle here</a:t>
            </a:r>
          </a:p>
        </p:txBody>
      </p:sp>
      <p:sp>
        <p:nvSpPr>
          <p:cNvPr id="6" name="Text Placeholder 4">
            <a:extLst>
              <a:ext uri="{FF2B5EF4-FFF2-40B4-BE49-F238E27FC236}">
                <a16:creationId xmlns:a16="http://schemas.microsoft.com/office/drawing/2014/main" id="{F0AF7157-25A7-594B-82CE-61E5BBF789B7}"/>
              </a:ext>
            </a:extLst>
          </p:cNvPr>
          <p:cNvSpPr>
            <a:spLocks noGrp="1"/>
          </p:cNvSpPr>
          <p:nvPr>
            <p:ph type="body" sz="quarter" idx="14"/>
          </p:nvPr>
        </p:nvSpPr>
        <p:spPr>
          <a:xfrm>
            <a:off x="638175" y="1314450"/>
            <a:ext cx="3689985" cy="3314699"/>
          </a:xfrm>
          <a:prstGeom prst="rect">
            <a:avLst/>
          </a:prstGeom>
        </p:spPr>
        <p:txBody>
          <a:bodyPr lIns="0"/>
          <a:lstStyle>
            <a:lvl1pPr marL="0" indent="0">
              <a:buNone/>
              <a:defRPr sz="1400"/>
            </a:lvl1pPr>
            <a:lvl2pPr marL="342900" indent="0">
              <a:buNone/>
              <a:defRPr sz="1400"/>
            </a:lvl2pPr>
            <a:lvl3pPr marL="685800" indent="0">
              <a:buNone/>
              <a:defRPr sz="1400"/>
            </a:lvl3pPr>
            <a:lvl4pPr marL="1028700" indent="0">
              <a:buNone/>
              <a:defRPr sz="1400"/>
            </a:lvl4pPr>
            <a:lvl5pPr marL="1371600" indent="0">
              <a:buNone/>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0325031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extLst mod="1">
    <p:ext uri="{DCECCB84-F9BA-43D5-87BE-67443E8EF086}">
      <p15:sldGuideLst xmlns:p15="http://schemas.microsoft.com/office/powerpoint/2012/main">
        <p15:guide id="1" orient="horz" pos="324">
          <p15:clr>
            <a:srgbClr val="FBAE40"/>
          </p15:clr>
        </p15:guide>
        <p15:guide id="2" pos="402">
          <p15:clr>
            <a:srgbClr val="FBAE40"/>
          </p15:clr>
        </p15:guide>
        <p15:guide id="3" pos="5355">
          <p15:clr>
            <a:srgbClr val="FBAE40"/>
          </p15:clr>
        </p15:guide>
        <p15:guide id="4" orient="horz" pos="2916">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lide with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47586822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extLst mod="1">
    <p:ext uri="{DCECCB84-F9BA-43D5-87BE-67443E8EF086}">
      <p15:sldGuideLst xmlns:p15="http://schemas.microsoft.com/office/powerpoint/2012/main">
        <p15:guide id="1" orient="horz" pos="324">
          <p15:clr>
            <a:srgbClr val="FBAE40"/>
          </p15:clr>
        </p15:guide>
        <p15:guide id="2" pos="402">
          <p15:clr>
            <a:srgbClr val="FBAE40"/>
          </p15:clr>
        </p15:guide>
        <p15:guide id="3" pos="5355">
          <p15:clr>
            <a:srgbClr val="FBAE40"/>
          </p15:clr>
        </p15:guide>
        <p15:guide id="4" orient="horz" pos="2916">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06979673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extLst mod="1">
    <p:ext uri="{DCECCB84-F9BA-43D5-87BE-67443E8EF086}">
      <p15:sldGuideLst xmlns:p15="http://schemas.microsoft.com/office/powerpoint/2012/main">
        <p15:guide id="1" orient="horz" pos="324">
          <p15:clr>
            <a:srgbClr val="FBAE40"/>
          </p15:clr>
        </p15:guide>
        <p15:guide id="2" pos="402">
          <p15:clr>
            <a:srgbClr val="FBAE40"/>
          </p15:clr>
        </p15:guide>
        <p15:guide id="3" pos="5355">
          <p15:clr>
            <a:srgbClr val="FBAE40"/>
          </p15:clr>
        </p15:guide>
        <p15:guide id="4" orient="horz" pos="2916">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icture left">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A490B119-AC79-5745-A19F-027298F53793}"/>
              </a:ext>
            </a:extLst>
          </p:cNvPr>
          <p:cNvSpPr>
            <a:spLocks noGrp="1"/>
          </p:cNvSpPr>
          <p:nvPr>
            <p:ph type="pic" sz="quarter" idx="10"/>
          </p:nvPr>
        </p:nvSpPr>
        <p:spPr>
          <a:xfrm>
            <a:off x="0" y="0"/>
            <a:ext cx="3492500" cy="5143500"/>
          </a:xfrm>
          <a:prstGeom prst="rect">
            <a:avLst/>
          </a:prstGeom>
          <a:solidFill>
            <a:schemeClr val="accent1"/>
          </a:solidFill>
        </p:spPr>
        <p:txBody>
          <a:bodyPr/>
          <a:lstStyle/>
          <a:p>
            <a:endParaRPr lang="en-US"/>
          </a:p>
        </p:txBody>
      </p:sp>
    </p:spTree>
    <p:extLst>
      <p:ext uri="{BB962C8B-B14F-4D97-AF65-F5344CB8AC3E}">
        <p14:creationId xmlns:p14="http://schemas.microsoft.com/office/powerpoint/2010/main" val="399582618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extLst mod="1">
    <p:ext uri="{DCECCB84-F9BA-43D5-87BE-67443E8EF086}">
      <p15:sldGuideLst xmlns:p15="http://schemas.microsoft.com/office/powerpoint/2012/main">
        <p15:guide id="1" orient="horz" pos="324">
          <p15:clr>
            <a:srgbClr val="FBAE40"/>
          </p15:clr>
        </p15:guide>
        <p15:guide id="2" pos="402">
          <p15:clr>
            <a:srgbClr val="FBAE40"/>
          </p15:clr>
        </p15:guide>
        <p15:guide id="3" pos="5355">
          <p15:clr>
            <a:srgbClr val="FBAE40"/>
          </p15:clr>
        </p15:guide>
        <p15:guide id="4" orient="horz" pos="2916">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F086032-6FC2-B04B-BE9B-4DFF1DA75934}"/>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424765" y="340193"/>
            <a:ext cx="4294470" cy="4463114"/>
          </a:xfrm>
          <a:prstGeom prst="rect">
            <a:avLst/>
          </a:prstGeom>
        </p:spPr>
      </p:pic>
      <p:pic>
        <p:nvPicPr>
          <p:cNvPr id="5" name="Picture 4">
            <a:extLst>
              <a:ext uri="{FF2B5EF4-FFF2-40B4-BE49-F238E27FC236}">
                <a16:creationId xmlns:a16="http://schemas.microsoft.com/office/drawing/2014/main" id="{628A6B96-7646-B54D-A53F-DC0A4383205B}"/>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706906" y="2003287"/>
            <a:ext cx="1730188" cy="274531"/>
          </a:xfrm>
          <a:prstGeom prst="rect">
            <a:avLst/>
          </a:prstGeom>
        </p:spPr>
      </p:pic>
    </p:spTree>
    <p:extLst>
      <p:ext uri="{BB962C8B-B14F-4D97-AF65-F5344CB8AC3E}">
        <p14:creationId xmlns:p14="http://schemas.microsoft.com/office/powerpoint/2010/main" val="113270389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extLst mod="1">
    <p:ext uri="{DCECCB84-F9BA-43D5-87BE-67443E8EF086}">
      <p15:sldGuideLst xmlns:p15="http://schemas.microsoft.com/office/powerpoint/2012/main">
        <p15:guide id="1" orient="horz" pos="324">
          <p15:clr>
            <a:srgbClr val="FBAE40"/>
          </p15:clr>
        </p15:guide>
        <p15:guide id="2" pos="402">
          <p15:clr>
            <a:srgbClr val="FBAE40"/>
          </p15:clr>
        </p15:guide>
        <p15:guide id="3" pos="5355">
          <p15:clr>
            <a:srgbClr val="FBAE40"/>
          </p15:clr>
        </p15:guide>
        <p15:guide id="4" orient="horz" pos="2916">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13573A6-E72A-E94C-ACFC-03600EE290D2}"/>
              </a:ext>
            </a:extLst>
          </p:cNvPr>
          <p:cNvSpPr txBox="1"/>
          <p:nvPr userDrawn="1"/>
        </p:nvSpPr>
        <p:spPr>
          <a:xfrm>
            <a:off x="8501063" y="4665561"/>
            <a:ext cx="424543" cy="123111"/>
          </a:xfrm>
          <a:prstGeom prst="rect">
            <a:avLst/>
          </a:prstGeom>
          <a:noFill/>
        </p:spPr>
        <p:txBody>
          <a:bodyPr wrap="square" lIns="0" tIns="0" rIns="0" bIns="0" rtlCol="0">
            <a:spAutoFit/>
          </a:bodyPr>
          <a:lstStyle/>
          <a:p>
            <a:pPr algn="ctr"/>
            <a:fld id="{B5D67274-A358-4A3D-B8D0-184382E74259}" type="slidenum">
              <a:rPr lang="en-US" sz="800" b="0" i="0" smtClean="0">
                <a:solidFill>
                  <a:schemeClr val="accent5"/>
                </a:solidFill>
                <a:latin typeface="Foco Light" charset="0"/>
                <a:ea typeface="Foco Light" charset="0"/>
                <a:cs typeface="Foco Light" charset="0"/>
              </a:rPr>
              <a:pPr algn="ctr"/>
              <a:t>‹#›</a:t>
            </a:fld>
            <a:endParaRPr lang="en-US" sz="800" b="0" i="0">
              <a:solidFill>
                <a:schemeClr val="accent5"/>
              </a:solidFill>
              <a:latin typeface="Foco Light" charset="0"/>
              <a:ea typeface="Foco Light" charset="0"/>
              <a:cs typeface="Foco Light" charset="0"/>
            </a:endParaRPr>
          </a:p>
        </p:txBody>
      </p:sp>
      <p:sp>
        <p:nvSpPr>
          <p:cNvPr id="3" name="Oval 2">
            <a:extLst>
              <a:ext uri="{FF2B5EF4-FFF2-40B4-BE49-F238E27FC236}">
                <a16:creationId xmlns:a16="http://schemas.microsoft.com/office/drawing/2014/main" id="{A703A3AF-D929-CB4B-A9B4-4B19D90700F9}"/>
              </a:ext>
            </a:extLst>
          </p:cNvPr>
          <p:cNvSpPr/>
          <p:nvPr userDrawn="1"/>
        </p:nvSpPr>
        <p:spPr>
          <a:xfrm>
            <a:off x="8501063" y="4514844"/>
            <a:ext cx="424543" cy="424543"/>
          </a:xfrm>
          <a:prstGeom prst="ellipse">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23168694"/>
      </p:ext>
    </p:extLst>
  </p:cSld>
  <p:clrMap bg1="lt1" tx1="dk1" bg2="lt2" tx2="dk2" accent1="accent1" accent2="accent2" accent3="accent3" accent4="accent4" accent5="accent5" accent6="accent6" hlink="hlink" folHlink="folHlink"/>
  <p:sldLayoutIdLst>
    <p:sldLayoutId id="2147483666" r:id="rId1"/>
    <p:sldLayoutId id="2147483704" r:id="rId2"/>
    <p:sldLayoutId id="2147483701" r:id="rId3"/>
    <p:sldLayoutId id="2147483706" r:id="rId4"/>
    <p:sldLayoutId id="2147483705" r:id="rId5"/>
    <p:sldLayoutId id="2147483684" r:id="rId6"/>
    <p:sldLayoutId id="2147483661" r:id="rId7"/>
    <p:sldLayoutId id="2147483700" r:id="rId8"/>
    <p:sldLayoutId id="2147483698" r:id="rId9"/>
    <p:sldLayoutId id="2147483699" r:id="rId10"/>
    <p:sldLayoutId id="2147483663" r:id="rId11"/>
    <p:sldLayoutId id="2147483697" r:id="rId12"/>
    <p:sldLayoutId id="2147483702" r:id="rId13"/>
    <p:sldLayoutId id="2147483662" r:id="rId14"/>
    <p:sldLayoutId id="2147483680" r:id="rId15"/>
    <p:sldLayoutId id="2147483679" r:id="rId16"/>
    <p:sldLayoutId id="2147483686" r:id="rId17"/>
    <p:sldLayoutId id="2147483669" r:id="rId18"/>
    <p:sldLayoutId id="2147483670" r:id="rId19"/>
    <p:sldLayoutId id="2147483675" r:id="rId20"/>
    <p:sldLayoutId id="2147483682" r:id="rId21"/>
    <p:sldLayoutId id="2147483683" r:id="rId22"/>
    <p:sldLayoutId id="2147483673" r:id="rId23"/>
    <p:sldLayoutId id="2147483674" r:id="rId24"/>
    <p:sldLayoutId id="2147483685" r:id="rId25"/>
    <p:sldLayoutId id="2147483668" r:id="rId26"/>
    <p:sldLayoutId id="2147483672" r:id="rId27"/>
    <p:sldLayoutId id="2147483664" r:id="rId28"/>
    <p:sldLayoutId id="2147483696" r:id="rId29"/>
    <p:sldLayoutId id="2147483677" r:id="rId30"/>
    <p:sldLayoutId id="2147483665" r:id="rId31"/>
    <p:sldLayoutId id="2147483676" r:id="rId32"/>
    <p:sldLayoutId id="2147483681" r:id="rId33"/>
    <p:sldLayoutId id="2147483667" r:id="rId34"/>
    <p:sldLayoutId id="2147483678" r:id="rId35"/>
    <p:sldLayoutId id="2147483695" r:id="rId36"/>
    <p:sldLayoutId id="2147483688" r:id="rId37"/>
    <p:sldLayoutId id="2147483689" r:id="rId38"/>
    <p:sldLayoutId id="2147483690" r:id="rId39"/>
    <p:sldLayoutId id="2147483693" r:id="rId40"/>
    <p:sldLayoutId id="2147483694" r:id="rId41"/>
    <p:sldLayoutId id="2147483691" r:id="rId42"/>
    <p:sldLayoutId id="2147483692" r:id="rId43"/>
    <p:sldLayoutId id="2147483703" r:id="rId44"/>
  </p:sldLayoutIdLst>
  <mc:AlternateContent xmlns:mc="http://schemas.openxmlformats.org/markup-compatibility/2006" xmlns:p14="http://schemas.microsoft.com/office/powerpoint/2010/main">
    <mc:Choice Requires="p14">
      <p:transition p14:dur="0" advClick="0"/>
    </mc:Choice>
    <mc:Fallback xmlns="">
      <p:transition advClick="0"/>
    </mc:Fallback>
  </mc:AlternateConten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620" userDrawn="1">
          <p15:clr>
            <a:srgbClr val="F26B43"/>
          </p15:clr>
        </p15:guide>
        <p15:guide id="2" pos="2880" userDrawn="1">
          <p15:clr>
            <a:srgbClr val="F26B43"/>
          </p15:clr>
        </p15:guide>
        <p15:guide id="3" pos="2200" userDrawn="1">
          <p15:clr>
            <a:srgbClr val="F26B43"/>
          </p15:clr>
        </p15:guide>
        <p15:guide id="4" orient="horz" pos="645" userDrawn="1">
          <p15:clr>
            <a:srgbClr val="F26B43"/>
          </p15:clr>
        </p15:guide>
        <p15:guide id="5" orient="horz" pos="486" userDrawn="1">
          <p15:clr>
            <a:srgbClr val="F26B43"/>
          </p15:clr>
        </p15:guide>
        <p15:guide id="6" orient="horz" pos="828"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emf"/><Relationship Id="rId2" Type="http://schemas.openxmlformats.org/officeDocument/2006/relationships/notesSlide" Target="../notesSlides/notesSlide1.xml"/><Relationship Id="rId1" Type="http://schemas.openxmlformats.org/officeDocument/2006/relationships/slideLayout" Target="../slideLayouts/slideLayout44.xml"/><Relationship Id="rId6" Type="http://schemas.openxmlformats.org/officeDocument/2006/relationships/hyperlink" Target="mailto:inforcn@riscure.com" TargetMode="External"/><Relationship Id="rId5" Type="http://schemas.openxmlformats.org/officeDocument/2006/relationships/hyperlink" Target="mailto:inforequest@riscure.com" TargetMode="External"/><Relationship Id="rId4" Type="http://schemas.openxmlformats.org/officeDocument/2006/relationships/hyperlink" Target="http://www.riscure.com/"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Layout" Target="../slideLayouts/slideLayout15.xml"/><Relationship Id="rId4" Type="http://schemas.openxmlformats.org/officeDocument/2006/relationships/image" Target="../media/image6.jp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17.png"/><Relationship Id="rId7" Type="http://schemas.openxmlformats.org/officeDocument/2006/relationships/image" Target="../media/image20.png"/><Relationship Id="rId2" Type="http://schemas.openxmlformats.org/officeDocument/2006/relationships/image" Target="../media/image16.PNG"/><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19.png"/><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8" Type="http://schemas.microsoft.com/office/2007/relationships/hdphoto" Target="../media/hdphoto2.wdp"/><Relationship Id="rId3" Type="http://schemas.microsoft.com/office/2007/relationships/hdphoto" Target="../media/hdphoto3.wdp"/><Relationship Id="rId7"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xml"/><Relationship Id="rId6" Type="http://schemas.microsoft.com/office/2007/relationships/hdphoto" Target="../media/hdphoto4.wdp"/><Relationship Id="rId5" Type="http://schemas.openxmlformats.org/officeDocument/2006/relationships/image" Target="../media/image21.png"/><Relationship Id="rId4" Type="http://schemas.openxmlformats.org/officeDocument/2006/relationships/image" Target="../media/image16.PNG"/><Relationship Id="rId9"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p:cNvSpPr txBox="1"/>
          <p:nvPr/>
        </p:nvSpPr>
        <p:spPr>
          <a:xfrm>
            <a:off x="2626659" y="5450541"/>
            <a:ext cx="184731" cy="300082"/>
          </a:xfrm>
          <a:prstGeom prst="rect">
            <a:avLst/>
          </a:prstGeom>
          <a:noFill/>
        </p:spPr>
        <p:txBody>
          <a:bodyPr wrap="none" rtlCol="0">
            <a:spAutoFit/>
          </a:bodyPr>
          <a:lstStyle/>
          <a:p>
            <a:endParaRPr lang="en-GB" dirty="0"/>
          </a:p>
        </p:txBody>
      </p:sp>
      <p:sp>
        <p:nvSpPr>
          <p:cNvPr id="24" name="TextBox 23"/>
          <p:cNvSpPr txBox="1"/>
          <p:nvPr/>
        </p:nvSpPr>
        <p:spPr>
          <a:xfrm>
            <a:off x="3523129" y="6033247"/>
            <a:ext cx="184731" cy="300082"/>
          </a:xfrm>
          <a:prstGeom prst="rect">
            <a:avLst/>
          </a:prstGeom>
          <a:noFill/>
        </p:spPr>
        <p:txBody>
          <a:bodyPr wrap="none" rtlCol="0">
            <a:spAutoFit/>
          </a:bodyPr>
          <a:lstStyle/>
          <a:p>
            <a:endParaRPr lang="en-GB" dirty="0"/>
          </a:p>
        </p:txBody>
      </p:sp>
      <p:sp>
        <p:nvSpPr>
          <p:cNvPr id="8" name="Title 1">
            <a:extLst>
              <a:ext uri="{FF2B5EF4-FFF2-40B4-BE49-F238E27FC236}">
                <a16:creationId xmlns:a16="http://schemas.microsoft.com/office/drawing/2014/main" id="{F6AAFCC0-D6E8-D448-A3C7-9E942DB62B57}"/>
              </a:ext>
            </a:extLst>
          </p:cNvPr>
          <p:cNvSpPr txBox="1">
            <a:spLocks/>
          </p:cNvSpPr>
          <p:nvPr/>
        </p:nvSpPr>
        <p:spPr bwMode="auto">
          <a:xfrm>
            <a:off x="549684" y="521578"/>
            <a:ext cx="3196922" cy="6576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9" tIns="45715" rIns="91429" bIns="45715" numCol="1" anchor="t" anchorCtr="0" compatLnSpc="1">
            <a:prstTxWarp prst="textNoShape">
              <a:avLst/>
            </a:prstTxWarp>
          </a:bodyPr>
          <a:lstStyle>
            <a:lvl1pPr algn="l" defTabSz="456449" rtl="0" eaLnBrk="1" fontAlgn="base" hangingPunct="1">
              <a:spcBef>
                <a:spcPct val="0"/>
              </a:spcBef>
              <a:spcAft>
                <a:spcPct val="0"/>
              </a:spcAft>
              <a:defRPr sz="4400" kern="1200">
                <a:solidFill>
                  <a:schemeClr val="tx1"/>
                </a:solidFill>
                <a:latin typeface="+mj-lt"/>
                <a:ea typeface="ＭＳ Ｐゴシック" charset="0"/>
                <a:cs typeface="ＭＳ Ｐゴシック" charset="0"/>
              </a:defRPr>
            </a:lvl1pPr>
            <a:lvl2pPr algn="l" defTabSz="456449" rtl="0" eaLnBrk="1" fontAlgn="base" hangingPunct="1">
              <a:spcBef>
                <a:spcPct val="0"/>
              </a:spcBef>
              <a:spcAft>
                <a:spcPct val="0"/>
              </a:spcAft>
              <a:defRPr sz="4400">
                <a:solidFill>
                  <a:schemeClr val="tx1"/>
                </a:solidFill>
                <a:latin typeface="Calibri" charset="0"/>
                <a:ea typeface="ＭＳ Ｐゴシック" charset="0"/>
                <a:cs typeface="ＭＳ Ｐゴシック" charset="0"/>
              </a:defRPr>
            </a:lvl2pPr>
            <a:lvl3pPr algn="l" defTabSz="456449" rtl="0" eaLnBrk="1" fontAlgn="base" hangingPunct="1">
              <a:spcBef>
                <a:spcPct val="0"/>
              </a:spcBef>
              <a:spcAft>
                <a:spcPct val="0"/>
              </a:spcAft>
              <a:defRPr sz="4400">
                <a:solidFill>
                  <a:schemeClr val="tx1"/>
                </a:solidFill>
                <a:latin typeface="Calibri" charset="0"/>
                <a:ea typeface="ＭＳ Ｐゴシック" charset="0"/>
                <a:cs typeface="ＭＳ Ｐゴシック" charset="0"/>
              </a:defRPr>
            </a:lvl3pPr>
            <a:lvl4pPr algn="l" defTabSz="456449" rtl="0" eaLnBrk="1" fontAlgn="base" hangingPunct="1">
              <a:spcBef>
                <a:spcPct val="0"/>
              </a:spcBef>
              <a:spcAft>
                <a:spcPct val="0"/>
              </a:spcAft>
              <a:defRPr sz="4400">
                <a:solidFill>
                  <a:schemeClr val="tx1"/>
                </a:solidFill>
                <a:latin typeface="Calibri" charset="0"/>
                <a:ea typeface="ＭＳ Ｐゴシック" charset="0"/>
                <a:cs typeface="ＭＳ Ｐゴシック" charset="0"/>
              </a:defRPr>
            </a:lvl4pPr>
            <a:lvl5pPr algn="l" defTabSz="456449" rtl="0" eaLnBrk="1" fontAlgn="base" hangingPunct="1">
              <a:spcBef>
                <a:spcPct val="0"/>
              </a:spcBef>
              <a:spcAft>
                <a:spcPct val="0"/>
              </a:spcAft>
              <a:defRPr sz="4400">
                <a:solidFill>
                  <a:schemeClr val="tx1"/>
                </a:solidFill>
                <a:latin typeface="Calibri" charset="0"/>
                <a:ea typeface="ＭＳ Ｐゴシック" charset="0"/>
                <a:cs typeface="ＭＳ Ｐゴシック" charset="0"/>
              </a:defRPr>
            </a:lvl5pPr>
            <a:lvl6pPr marL="457144" algn="ctr" defTabSz="457144" rtl="0" eaLnBrk="1" fontAlgn="base" hangingPunct="1">
              <a:spcBef>
                <a:spcPct val="0"/>
              </a:spcBef>
              <a:spcAft>
                <a:spcPct val="0"/>
              </a:spcAft>
              <a:defRPr sz="4400">
                <a:solidFill>
                  <a:schemeClr val="tx1"/>
                </a:solidFill>
                <a:latin typeface="Calibri" charset="0"/>
                <a:ea typeface="ＭＳ Ｐゴシック" charset="0"/>
                <a:cs typeface="ＭＳ Ｐゴシック" charset="0"/>
              </a:defRPr>
            </a:lvl6pPr>
            <a:lvl7pPr marL="914287" algn="ctr" defTabSz="457144" rtl="0" eaLnBrk="1" fontAlgn="base" hangingPunct="1">
              <a:spcBef>
                <a:spcPct val="0"/>
              </a:spcBef>
              <a:spcAft>
                <a:spcPct val="0"/>
              </a:spcAft>
              <a:defRPr sz="4400">
                <a:solidFill>
                  <a:schemeClr val="tx1"/>
                </a:solidFill>
                <a:latin typeface="Calibri" charset="0"/>
                <a:ea typeface="ＭＳ Ｐゴシック" charset="0"/>
                <a:cs typeface="ＭＳ Ｐゴシック" charset="0"/>
              </a:defRPr>
            </a:lvl7pPr>
            <a:lvl8pPr marL="1371431" algn="ctr" defTabSz="457144" rtl="0" eaLnBrk="1" fontAlgn="base" hangingPunct="1">
              <a:spcBef>
                <a:spcPct val="0"/>
              </a:spcBef>
              <a:spcAft>
                <a:spcPct val="0"/>
              </a:spcAft>
              <a:defRPr sz="4400">
                <a:solidFill>
                  <a:schemeClr val="tx1"/>
                </a:solidFill>
                <a:latin typeface="Calibri" charset="0"/>
                <a:ea typeface="ＭＳ Ｐゴシック" charset="0"/>
                <a:cs typeface="ＭＳ Ｐゴシック" charset="0"/>
              </a:defRPr>
            </a:lvl8pPr>
            <a:lvl9pPr marL="1828575" algn="ctr" defTabSz="457144" rtl="0" eaLnBrk="1" fontAlgn="base" hangingPunct="1">
              <a:spcBef>
                <a:spcPct val="0"/>
              </a:spcBef>
              <a:spcAft>
                <a:spcPct val="0"/>
              </a:spcAft>
              <a:defRPr sz="4400">
                <a:solidFill>
                  <a:schemeClr val="tx1"/>
                </a:solidFill>
                <a:latin typeface="Calibri" charset="0"/>
                <a:ea typeface="ＭＳ Ｐゴシック" charset="0"/>
                <a:cs typeface="ＭＳ Ｐゴシック" charset="0"/>
              </a:defRPr>
            </a:lvl9pPr>
          </a:lstStyle>
          <a:p>
            <a:r>
              <a:rPr lang="en-US" sz="4000" dirty="0">
                <a:solidFill>
                  <a:srgbClr val="10253F"/>
                </a:solidFill>
                <a:latin typeface="Foco Light" charset="0"/>
                <a:ea typeface="Foco Light" charset="0"/>
                <a:cs typeface="Foco Light" charset="0"/>
              </a:rPr>
              <a:t>True Code</a:t>
            </a:r>
          </a:p>
        </p:txBody>
      </p:sp>
      <p:pic>
        <p:nvPicPr>
          <p:cNvPr id="5" name="Picture 4" descr="A close up of a sign&#10;&#10;Description automatically generated">
            <a:extLst>
              <a:ext uri="{FF2B5EF4-FFF2-40B4-BE49-F238E27FC236}">
                <a16:creationId xmlns:a16="http://schemas.microsoft.com/office/drawing/2014/main" id="{21FE6536-2FB9-7444-BC5F-CC0584299D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37476" y="1623897"/>
            <a:ext cx="2518579" cy="2518579"/>
          </a:xfrm>
          <a:prstGeom prst="rect">
            <a:avLst/>
          </a:prstGeom>
        </p:spPr>
      </p:pic>
      <p:sp>
        <p:nvSpPr>
          <p:cNvPr id="2" name="Rectangle 1">
            <a:extLst>
              <a:ext uri="{FF2B5EF4-FFF2-40B4-BE49-F238E27FC236}">
                <a16:creationId xmlns:a16="http://schemas.microsoft.com/office/drawing/2014/main" id="{FE66A1C6-61D4-0C45-8316-B50DE1E4CA0E}"/>
              </a:ext>
            </a:extLst>
          </p:cNvPr>
          <p:cNvSpPr/>
          <p:nvPr/>
        </p:nvSpPr>
        <p:spPr>
          <a:xfrm>
            <a:off x="541935" y="1288164"/>
            <a:ext cx="4572000" cy="646331"/>
          </a:xfrm>
          <a:prstGeom prst="rect">
            <a:avLst/>
          </a:prstGeom>
        </p:spPr>
        <p:txBody>
          <a:bodyPr>
            <a:spAutoFit/>
          </a:bodyPr>
          <a:lstStyle/>
          <a:p>
            <a:r>
              <a:rPr lang="en-US" sz="1800" dirty="0">
                <a:solidFill>
                  <a:srgbClr val="10253F"/>
                </a:solidFill>
                <a:latin typeface="Foco Light" charset="0"/>
                <a:ea typeface="Foco Light" charset="0"/>
                <a:cs typeface="Foco Light" charset="0"/>
              </a:rPr>
              <a:t>Efficiency through collaboration </a:t>
            </a:r>
          </a:p>
          <a:p>
            <a:r>
              <a:rPr lang="en-US" sz="1800" dirty="0">
                <a:solidFill>
                  <a:srgbClr val="10253F"/>
                </a:solidFill>
                <a:latin typeface="Foco Light" charset="0"/>
                <a:ea typeface="Foco Light" charset="0"/>
                <a:cs typeface="Foco Light" charset="0"/>
              </a:rPr>
              <a:t>&amp; automation</a:t>
            </a:r>
          </a:p>
        </p:txBody>
      </p:sp>
    </p:spTree>
    <p:extLst>
      <p:ext uri="{BB962C8B-B14F-4D97-AF65-F5344CB8AC3E}">
        <p14:creationId xmlns:p14="http://schemas.microsoft.com/office/powerpoint/2010/main" val="151021283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4A670354-0F3C-6146-836F-D43F9060DA09}"/>
              </a:ext>
            </a:extLst>
          </p:cNvPr>
          <p:cNvSpPr/>
          <p:nvPr/>
        </p:nvSpPr>
        <p:spPr>
          <a:xfrm>
            <a:off x="-1" y="0"/>
            <a:ext cx="6272107"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5C1F0AF4-F7FF-6D4E-ADEC-DDF5FDF6F7EF}"/>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r="5919" b="10148"/>
          <a:stretch/>
        </p:blipFill>
        <p:spPr>
          <a:xfrm>
            <a:off x="4327108" y="362523"/>
            <a:ext cx="4816892" cy="4780977"/>
          </a:xfrm>
          <a:prstGeom prst="rect">
            <a:avLst/>
          </a:prstGeom>
        </p:spPr>
      </p:pic>
      <p:sp>
        <p:nvSpPr>
          <p:cNvPr id="6" name="Content Placeholder 5">
            <a:extLst>
              <a:ext uri="{FF2B5EF4-FFF2-40B4-BE49-F238E27FC236}">
                <a16:creationId xmlns:a16="http://schemas.microsoft.com/office/drawing/2014/main" id="{A0137C89-624C-1C4B-A21F-EA887BE0296A}"/>
              </a:ext>
            </a:extLst>
          </p:cNvPr>
          <p:cNvSpPr txBox="1">
            <a:spLocks/>
          </p:cNvSpPr>
          <p:nvPr/>
        </p:nvSpPr>
        <p:spPr bwMode="auto">
          <a:xfrm>
            <a:off x="431800" y="388424"/>
            <a:ext cx="3816350" cy="934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style>
          <a:lnRef idx="0">
            <a:scrgbClr r="0" g="0" b="0"/>
          </a:lnRef>
          <a:fillRef idx="0">
            <a:scrgbClr r="0" g="0" b="0"/>
          </a:fillRef>
          <a:effectRef idx="0">
            <a:scrgbClr r="0" g="0" b="0"/>
          </a:effectRef>
          <a:fontRef idx="major"/>
        </p:style>
        <p:txBody>
          <a:bodyPr lIns="0" tIns="0" rIns="0" bIns="0"/>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spcBef>
                <a:spcPts val="0"/>
              </a:spcBef>
            </a:pPr>
            <a:r>
              <a:rPr lang="en-US" sz="1100" kern="1200" dirty="0">
                <a:latin typeface="Foco" panose="020B0504050202020203" pitchFamily="34" charset="77"/>
                <a:ea typeface="Foco Light" charset="0"/>
                <a:cs typeface="Foco Light" charset="0"/>
              </a:rPr>
              <a:t>Riscure B.V. </a:t>
            </a:r>
          </a:p>
          <a:p>
            <a:pPr>
              <a:spcBef>
                <a:spcPts val="0"/>
              </a:spcBef>
            </a:pPr>
            <a:r>
              <a:rPr lang="en-US" sz="900" kern="1200" dirty="0">
                <a:latin typeface="Foco Light" panose="020B0304050202020203" pitchFamily="34" charset="77"/>
                <a:ea typeface="Foco Light" charset="0"/>
                <a:cs typeface="Foco Light" charset="0"/>
              </a:rPr>
              <a:t>Frontier Building, Delftechpark 49 </a:t>
            </a:r>
          </a:p>
          <a:p>
            <a:pPr>
              <a:spcBef>
                <a:spcPts val="0"/>
              </a:spcBef>
            </a:pPr>
            <a:r>
              <a:rPr lang="en-US" sz="900" kern="1200" dirty="0">
                <a:latin typeface="Foco Light" panose="020B0304050202020203" pitchFamily="34" charset="77"/>
                <a:ea typeface="Foco Light" charset="0"/>
                <a:cs typeface="Foco Light" charset="0"/>
              </a:rPr>
              <a:t>2628 XJ Delft </a:t>
            </a:r>
          </a:p>
          <a:p>
            <a:pPr>
              <a:spcBef>
                <a:spcPts val="0"/>
              </a:spcBef>
            </a:pPr>
            <a:r>
              <a:rPr lang="en-US" sz="900" kern="1200" dirty="0">
                <a:latin typeface="Foco Light" panose="020B0304050202020203" pitchFamily="34" charset="77"/>
                <a:ea typeface="Foco Light" charset="0"/>
                <a:cs typeface="Foco Light" charset="0"/>
              </a:rPr>
              <a:t>The Netherlands </a:t>
            </a:r>
          </a:p>
          <a:p>
            <a:pPr>
              <a:spcBef>
                <a:spcPts val="0"/>
              </a:spcBef>
            </a:pPr>
            <a:r>
              <a:rPr lang="en-US" sz="900" kern="1200" dirty="0">
                <a:latin typeface="Foco Light" panose="020B0304050202020203" pitchFamily="34" charset="77"/>
                <a:ea typeface="Foco Light" charset="0"/>
                <a:cs typeface="Foco Light" charset="0"/>
              </a:rPr>
              <a:t>Phone: +31 15 251 40 90 </a:t>
            </a:r>
          </a:p>
          <a:p>
            <a:pPr>
              <a:spcBef>
                <a:spcPts val="0"/>
              </a:spcBef>
            </a:pPr>
            <a:r>
              <a:rPr lang="en-US" sz="900" kern="1200" dirty="0">
                <a:latin typeface="Foco Light" panose="020B0304050202020203" pitchFamily="34" charset="77"/>
                <a:ea typeface="Foco Light" charset="0"/>
                <a:cs typeface="Foco Light" charset="0"/>
                <a:hlinkClick r:id="rId4"/>
              </a:rPr>
              <a:t>www.riscure.com</a:t>
            </a:r>
            <a:endParaRPr lang="en-US" sz="900" dirty="0">
              <a:latin typeface="Foco Light" panose="020B0304050202020203" pitchFamily="34" charset="77"/>
              <a:ea typeface="Foco Light" charset="0"/>
              <a:cs typeface="Foco Light" charset="0"/>
            </a:endParaRPr>
          </a:p>
          <a:p>
            <a:pPr>
              <a:spcBef>
                <a:spcPts val="0"/>
              </a:spcBef>
            </a:pPr>
            <a:endParaRPr lang="en-US" sz="900" kern="1200" dirty="0">
              <a:latin typeface="Foco Light" panose="020B0304050202020203" pitchFamily="34" charset="77"/>
              <a:ea typeface="Foco Light" charset="0"/>
              <a:cs typeface="Foco Light" charset="0"/>
            </a:endParaRPr>
          </a:p>
        </p:txBody>
      </p:sp>
      <p:cxnSp>
        <p:nvCxnSpPr>
          <p:cNvPr id="11" name="Straight Connector 10">
            <a:extLst>
              <a:ext uri="{FF2B5EF4-FFF2-40B4-BE49-F238E27FC236}">
                <a16:creationId xmlns:a16="http://schemas.microsoft.com/office/drawing/2014/main" id="{0309E9B1-1BC5-0F42-BC60-D2F81CAEA60A}"/>
              </a:ext>
            </a:extLst>
          </p:cNvPr>
          <p:cNvCxnSpPr>
            <a:cxnSpLocks/>
          </p:cNvCxnSpPr>
          <p:nvPr/>
        </p:nvCxnSpPr>
        <p:spPr>
          <a:xfrm flipV="1">
            <a:off x="431800" y="3071334"/>
            <a:ext cx="3324654" cy="7998"/>
          </a:xfrm>
          <a:prstGeom prst="line">
            <a:avLst/>
          </a:prstGeom>
          <a:ln w="6350">
            <a:solidFill>
              <a:schemeClr val="bg1"/>
            </a:solidFill>
            <a:prstDash val="solid"/>
          </a:ln>
          <a:effectLst/>
        </p:spPr>
        <p:style>
          <a:lnRef idx="2">
            <a:schemeClr val="accent1"/>
          </a:lnRef>
          <a:fillRef idx="0">
            <a:schemeClr val="accent1"/>
          </a:fillRef>
          <a:effectRef idx="1">
            <a:schemeClr val="accent1"/>
          </a:effectRef>
          <a:fontRef idx="minor">
            <a:schemeClr val="tx1"/>
          </a:fontRef>
        </p:style>
      </p:cxnSp>
      <p:sp>
        <p:nvSpPr>
          <p:cNvPr id="12" name="Content Placeholder 5">
            <a:extLst>
              <a:ext uri="{FF2B5EF4-FFF2-40B4-BE49-F238E27FC236}">
                <a16:creationId xmlns:a16="http://schemas.microsoft.com/office/drawing/2014/main" id="{46511DB5-8E1A-1440-B365-5D2C2341DFC9}"/>
              </a:ext>
            </a:extLst>
          </p:cNvPr>
          <p:cNvSpPr txBox="1">
            <a:spLocks/>
          </p:cNvSpPr>
          <p:nvPr/>
        </p:nvSpPr>
        <p:spPr bwMode="auto">
          <a:xfrm>
            <a:off x="431800" y="1973722"/>
            <a:ext cx="3816350" cy="9786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style>
          <a:lnRef idx="0">
            <a:scrgbClr r="0" g="0" b="0"/>
          </a:lnRef>
          <a:fillRef idx="0">
            <a:scrgbClr r="0" g="0" b="0"/>
          </a:fillRef>
          <a:effectRef idx="0">
            <a:scrgbClr r="0" g="0" b="0"/>
          </a:effectRef>
          <a:fontRef idx="major"/>
        </p:style>
        <p:txBody>
          <a:bodyPr lIns="0" tIns="0" rIns="0" bIns="0"/>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eaLnBrk="1" hangingPunct="1">
              <a:buFont typeface="Arial" charset="0"/>
              <a:buNone/>
            </a:pPr>
            <a:r>
              <a:rPr lang="it-IT" sz="1100" dirty="0">
                <a:latin typeface="Foco" panose="020B0504050202020203" pitchFamily="34" charset="77"/>
                <a:ea typeface="Foco Light" charset="0"/>
                <a:cs typeface="Foco Light" charset="0"/>
              </a:rPr>
              <a:t>Riscure North America </a:t>
            </a:r>
          </a:p>
          <a:p>
            <a:pPr eaLnBrk="1" hangingPunct="1">
              <a:buFont typeface="Arial" charset="0"/>
              <a:buNone/>
            </a:pPr>
            <a:r>
              <a:rPr lang="en-US" sz="900" dirty="0">
                <a:latin typeface="Foco Light" panose="020B0304050202020203" pitchFamily="34" charset="77"/>
                <a:ea typeface="Foco Light" charset="0"/>
                <a:cs typeface="Foco Light" charset="0"/>
              </a:rPr>
              <a:t>550 Kearny St., Suite 330</a:t>
            </a:r>
          </a:p>
          <a:p>
            <a:pPr eaLnBrk="1" hangingPunct="1">
              <a:buFont typeface="Arial" charset="0"/>
              <a:buNone/>
            </a:pPr>
            <a:r>
              <a:rPr lang="en-US" sz="900" dirty="0">
                <a:latin typeface="Foco Light" panose="020B0304050202020203" pitchFamily="34" charset="77"/>
                <a:ea typeface="Foco Light" charset="0"/>
                <a:cs typeface="Foco Light" charset="0"/>
              </a:rPr>
              <a:t>San Francisco, CA 94108 </a:t>
            </a:r>
            <a:r>
              <a:rPr lang="it-IT" sz="900" dirty="0">
                <a:latin typeface="Foco Light" panose="020B0304050202020203" pitchFamily="34" charset="77"/>
                <a:ea typeface="Foco Light" charset="0"/>
                <a:cs typeface="Foco Light" charset="0"/>
              </a:rPr>
              <a:t>USA</a:t>
            </a:r>
          </a:p>
          <a:p>
            <a:pPr eaLnBrk="1" hangingPunct="1">
              <a:buFont typeface="Arial" charset="0"/>
              <a:buNone/>
            </a:pPr>
            <a:r>
              <a:rPr lang="it-IT" sz="900" dirty="0">
                <a:latin typeface="Foco Light" panose="020B0304050202020203" pitchFamily="34" charset="77"/>
                <a:ea typeface="Foco Light" charset="0"/>
                <a:cs typeface="Foco Light" charset="0"/>
              </a:rPr>
              <a:t>Phone: +1 650 646 99 79 </a:t>
            </a:r>
          </a:p>
          <a:p>
            <a:pPr eaLnBrk="1" hangingPunct="1">
              <a:buFont typeface="Arial" charset="0"/>
              <a:buNone/>
            </a:pPr>
            <a:r>
              <a:rPr lang="it-IT" sz="900" dirty="0">
                <a:latin typeface="Foco Light" panose="020B0304050202020203" pitchFamily="34" charset="77"/>
                <a:ea typeface="Foco Light" charset="0"/>
                <a:cs typeface="Foco Light" charset="0"/>
                <a:hlinkClick r:id="rId5"/>
              </a:rPr>
              <a:t>inforequest@riscure.com </a:t>
            </a:r>
            <a:endParaRPr lang="en-US" sz="900" dirty="0">
              <a:latin typeface="Foco Light" panose="020B0304050202020203" pitchFamily="34" charset="77"/>
              <a:ea typeface="Foco Light" charset="0"/>
              <a:cs typeface="Foco Light" charset="0"/>
            </a:endParaRPr>
          </a:p>
          <a:p>
            <a:pPr>
              <a:spcBef>
                <a:spcPts val="0"/>
              </a:spcBef>
            </a:pPr>
            <a:endParaRPr lang="en-US" sz="900" kern="1200" dirty="0">
              <a:latin typeface="Foco Light" panose="020B0304050202020203" pitchFamily="34" charset="77"/>
              <a:ea typeface="Foco Light" charset="0"/>
              <a:cs typeface="Foco Light" charset="0"/>
            </a:endParaRPr>
          </a:p>
        </p:txBody>
      </p:sp>
      <p:sp>
        <p:nvSpPr>
          <p:cNvPr id="13" name="Content Placeholder 5">
            <a:extLst>
              <a:ext uri="{FF2B5EF4-FFF2-40B4-BE49-F238E27FC236}">
                <a16:creationId xmlns:a16="http://schemas.microsoft.com/office/drawing/2014/main" id="{B8D9630E-04F9-F44D-8EE0-2B2842F9539D}"/>
              </a:ext>
            </a:extLst>
          </p:cNvPr>
          <p:cNvSpPr txBox="1">
            <a:spLocks/>
          </p:cNvSpPr>
          <p:nvPr/>
        </p:nvSpPr>
        <p:spPr bwMode="auto">
          <a:xfrm>
            <a:off x="431800" y="3392349"/>
            <a:ext cx="3816350" cy="11269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style>
          <a:lnRef idx="0">
            <a:scrgbClr r="0" g="0" b="0"/>
          </a:lnRef>
          <a:fillRef idx="0">
            <a:scrgbClr r="0" g="0" b="0"/>
          </a:fillRef>
          <a:effectRef idx="0">
            <a:scrgbClr r="0" g="0" b="0"/>
          </a:effectRef>
          <a:fontRef idx="major"/>
        </p:style>
        <p:txBody>
          <a:bodyPr lIns="0" tIns="0" rIns="0" bIns="0"/>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eaLnBrk="1" hangingPunct="1">
              <a:buFont typeface="Arial" charset="0"/>
              <a:buNone/>
            </a:pPr>
            <a:r>
              <a:rPr lang="it-IT" sz="1100" dirty="0">
                <a:latin typeface="Foco" panose="020B0504050202020203" pitchFamily="34" charset="77"/>
                <a:ea typeface="Foco Light" charset="0"/>
                <a:cs typeface="Foco Light" charset="0"/>
              </a:rPr>
              <a:t>Riscure China</a:t>
            </a:r>
          </a:p>
          <a:p>
            <a:pPr eaLnBrk="1" hangingPunct="1">
              <a:buFont typeface="Arial" charset="0"/>
              <a:buNone/>
            </a:pPr>
            <a:r>
              <a:rPr lang="en-US" sz="900" dirty="0">
                <a:latin typeface="Foco Light" panose="020B0304050202020203" pitchFamily="34" charset="77"/>
                <a:ea typeface="Foco Light" charset="0"/>
                <a:cs typeface="Foco Light" charset="0"/>
              </a:rPr>
              <a:t>Room 2030-31, No. 989, </a:t>
            </a:r>
            <a:r>
              <a:rPr lang="en-US" sz="900" dirty="0" err="1">
                <a:latin typeface="Foco Light" panose="020B0304050202020203" pitchFamily="34" charset="77"/>
                <a:ea typeface="Foco Light" charset="0"/>
                <a:cs typeface="Foco Light" charset="0"/>
              </a:rPr>
              <a:t>Changle</a:t>
            </a:r>
            <a:r>
              <a:rPr lang="en-US" sz="900" dirty="0">
                <a:latin typeface="Foco Light" panose="020B0304050202020203" pitchFamily="34" charset="77"/>
                <a:ea typeface="Foco Light" charset="0"/>
                <a:cs typeface="Foco Light" charset="0"/>
              </a:rPr>
              <a:t> Road, Shanghai 200031</a:t>
            </a:r>
          </a:p>
          <a:p>
            <a:pPr eaLnBrk="1" hangingPunct="1">
              <a:buFont typeface="Arial" charset="0"/>
              <a:buNone/>
            </a:pPr>
            <a:r>
              <a:rPr lang="en-US" sz="900" dirty="0">
                <a:latin typeface="Foco Light" panose="020B0304050202020203" pitchFamily="34" charset="77"/>
                <a:ea typeface="Foco Light" charset="0"/>
                <a:cs typeface="Foco Light" charset="0"/>
              </a:rPr>
              <a:t>China</a:t>
            </a:r>
          </a:p>
          <a:p>
            <a:pPr eaLnBrk="1" hangingPunct="1">
              <a:buFont typeface="Arial" charset="0"/>
              <a:buNone/>
            </a:pPr>
            <a:r>
              <a:rPr lang="en-US" sz="900" dirty="0">
                <a:latin typeface="Foco Light" panose="020B0304050202020203" pitchFamily="34" charset="77"/>
                <a:ea typeface="Foco Light" charset="0"/>
                <a:cs typeface="Foco Light" charset="0"/>
              </a:rPr>
              <a:t>Phone: +86 21 5117 5435</a:t>
            </a:r>
          </a:p>
          <a:p>
            <a:pPr eaLnBrk="1" hangingPunct="1">
              <a:buFont typeface="Arial" charset="0"/>
              <a:buNone/>
            </a:pPr>
            <a:r>
              <a:rPr lang="it-IT" sz="900" dirty="0">
                <a:latin typeface="Foco Light" panose="020B0304050202020203" pitchFamily="34" charset="77"/>
                <a:ea typeface="Foco Light" charset="0"/>
                <a:cs typeface="Foco Light" charset="0"/>
                <a:hlinkClick r:id="rId6"/>
              </a:rPr>
              <a:t>inforcn@riscure.com</a:t>
            </a:r>
            <a:endParaRPr lang="it-IT" sz="900" dirty="0">
              <a:latin typeface="Foco Light" panose="020B0304050202020203" pitchFamily="34" charset="77"/>
              <a:ea typeface="Foco Light" charset="0"/>
              <a:cs typeface="Foco Light" charset="0"/>
            </a:endParaRPr>
          </a:p>
          <a:p>
            <a:pPr eaLnBrk="1" hangingPunct="1">
              <a:buFont typeface="Arial" charset="0"/>
              <a:buNone/>
            </a:pPr>
            <a:r>
              <a:rPr lang="it-IT" sz="900" dirty="0">
                <a:latin typeface="Foco Light" panose="020B0304050202020203" pitchFamily="34" charset="77"/>
                <a:ea typeface="Foco Light" charset="0"/>
                <a:cs typeface="Foco Light" charset="0"/>
              </a:rPr>
              <a:t> </a:t>
            </a:r>
            <a:endParaRPr lang="en-US" sz="900" dirty="0">
              <a:latin typeface="Foco Light" panose="020B0304050202020203" pitchFamily="34" charset="77"/>
              <a:ea typeface="Foco Light" charset="0"/>
              <a:cs typeface="Foco Light" charset="0"/>
            </a:endParaRPr>
          </a:p>
          <a:p>
            <a:pPr>
              <a:spcBef>
                <a:spcPts val="0"/>
              </a:spcBef>
            </a:pPr>
            <a:endParaRPr lang="en-US" sz="900" kern="1200" dirty="0">
              <a:latin typeface="Foco Light" panose="020B0304050202020203" pitchFamily="34" charset="77"/>
              <a:ea typeface="Foco Light" charset="0"/>
              <a:cs typeface="Foco Light" charset="0"/>
            </a:endParaRPr>
          </a:p>
        </p:txBody>
      </p:sp>
      <p:sp>
        <p:nvSpPr>
          <p:cNvPr id="15" name="TextBox 14">
            <a:extLst>
              <a:ext uri="{FF2B5EF4-FFF2-40B4-BE49-F238E27FC236}">
                <a16:creationId xmlns:a16="http://schemas.microsoft.com/office/drawing/2014/main" id="{426C660A-C473-1544-984B-9E1DBC7CD769}"/>
              </a:ext>
            </a:extLst>
          </p:cNvPr>
          <p:cNvSpPr txBox="1"/>
          <p:nvPr/>
        </p:nvSpPr>
        <p:spPr>
          <a:xfrm>
            <a:off x="5345715" y="3117080"/>
            <a:ext cx="3420672" cy="215444"/>
          </a:xfrm>
          <a:prstGeom prst="rect">
            <a:avLst/>
          </a:prstGeom>
          <a:noFill/>
        </p:spPr>
        <p:txBody>
          <a:bodyPr wrap="square" lIns="0" tIns="0" rIns="0" bIns="0" rtlCol="0">
            <a:spAutoFit/>
          </a:bodyPr>
          <a:lstStyle/>
          <a:p>
            <a:pPr lvl="0" algn="ctr"/>
            <a:r>
              <a:rPr lang="en-US" sz="1400" b="0" i="0" dirty="0">
                <a:latin typeface="Foco Light" charset="0"/>
                <a:ea typeface="Foco Light" charset="0"/>
                <a:cs typeface="Foco Light" charset="0"/>
              </a:rPr>
              <a:t>Challenge your security</a:t>
            </a:r>
          </a:p>
        </p:txBody>
      </p:sp>
      <p:pic>
        <p:nvPicPr>
          <p:cNvPr id="16" name="Picture 15">
            <a:extLst>
              <a:ext uri="{FF2B5EF4-FFF2-40B4-BE49-F238E27FC236}">
                <a16:creationId xmlns:a16="http://schemas.microsoft.com/office/drawing/2014/main" id="{8ED76939-5062-D547-826A-AB8F207DADAA}"/>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6015203" y="2571750"/>
            <a:ext cx="2081696" cy="330305"/>
          </a:xfrm>
          <a:prstGeom prst="rect">
            <a:avLst/>
          </a:prstGeom>
        </p:spPr>
      </p:pic>
      <p:cxnSp>
        <p:nvCxnSpPr>
          <p:cNvPr id="14" name="Straight Connector 13">
            <a:extLst>
              <a:ext uri="{FF2B5EF4-FFF2-40B4-BE49-F238E27FC236}">
                <a16:creationId xmlns:a16="http://schemas.microsoft.com/office/drawing/2014/main" id="{88C03D8A-9BFE-F046-9CC3-B75C468D67D9}"/>
              </a:ext>
            </a:extLst>
          </p:cNvPr>
          <p:cNvCxnSpPr>
            <a:cxnSpLocks/>
          </p:cNvCxnSpPr>
          <p:nvPr/>
        </p:nvCxnSpPr>
        <p:spPr>
          <a:xfrm>
            <a:off x="431800" y="1605662"/>
            <a:ext cx="3717119" cy="0"/>
          </a:xfrm>
          <a:prstGeom prst="line">
            <a:avLst/>
          </a:prstGeom>
          <a:ln w="6350">
            <a:solidFill>
              <a:schemeClr val="bg1"/>
            </a:solidFill>
            <a:prstDash val="solid"/>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0490345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Text Placeholder 4">
            <a:extLst>
              <a:ext uri="{FF2B5EF4-FFF2-40B4-BE49-F238E27FC236}">
                <a16:creationId xmlns:a16="http://schemas.microsoft.com/office/drawing/2014/main" id="{2FB87A08-78E1-B74E-A779-E3B0BEC9D1BC}"/>
              </a:ext>
            </a:extLst>
          </p:cNvPr>
          <p:cNvSpPr txBox="1">
            <a:spLocks/>
          </p:cNvSpPr>
          <p:nvPr/>
        </p:nvSpPr>
        <p:spPr>
          <a:xfrm>
            <a:off x="638176" y="1258142"/>
            <a:ext cx="3225612" cy="3371008"/>
          </a:xfrm>
          <a:prstGeom prst="rect">
            <a:avLst/>
          </a:prstGeom>
        </p:spPr>
        <p:txBody>
          <a:bodyPr lIns="0">
            <a:normAutofit fontScale="92500"/>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50000"/>
              </a:lnSpc>
              <a:buNone/>
            </a:pPr>
            <a:r>
              <a:rPr lang="en-US" sz="1000" dirty="0">
                <a:latin typeface="Foco Light" panose="020B0304050202020203" pitchFamily="34" charset="77"/>
              </a:rPr>
              <a:t>Security vulnerabilities in software have led to numerous exploits in the last years. The fact that the size of software running on devices is becoming bigger and bigger as well as  the number of use cases that need to be supported only makes it more likely that future exploits will increase.</a:t>
            </a:r>
          </a:p>
          <a:p>
            <a:pPr marL="0" indent="0">
              <a:lnSpc>
                <a:spcPct val="150000"/>
              </a:lnSpc>
              <a:buNone/>
            </a:pPr>
            <a:r>
              <a:rPr lang="en-US" sz="1000" dirty="0">
                <a:latin typeface="Foco Light" panose="020B0304050202020203" pitchFamily="34" charset="77"/>
              </a:rPr>
              <a:t>To prevent hacks that bring down customer thrust, can  cause revenue loss because of piracy and are costly to mitigate after product releases, software need to be evaluated.  </a:t>
            </a:r>
          </a:p>
          <a:p>
            <a:pPr marL="0" indent="0">
              <a:lnSpc>
                <a:spcPct val="150000"/>
              </a:lnSpc>
              <a:buNone/>
            </a:pPr>
            <a:r>
              <a:rPr lang="en-US" sz="1000" dirty="0">
                <a:latin typeface="Foco Light" panose="020B0304050202020203" pitchFamily="34" charset="77"/>
              </a:rPr>
              <a:t>Up until know this evaluation process is a highly manual task which results in high costs and long lead times. It is also quit common that an evaluation takes place at the end of the development cycle causing higher costs to resolve issues opposed to when issue would have been found in the development phase.</a:t>
            </a:r>
          </a:p>
          <a:p>
            <a:pPr marL="0" indent="0">
              <a:buNone/>
            </a:pPr>
            <a:endParaRPr lang="en-US" sz="1000" dirty="0">
              <a:latin typeface="Foco Light" panose="020B0304050202020203" pitchFamily="34" charset="77"/>
            </a:endParaRPr>
          </a:p>
        </p:txBody>
      </p:sp>
      <p:sp>
        <p:nvSpPr>
          <p:cNvPr id="5" name="Text Placeholder 1">
            <a:extLst>
              <a:ext uri="{FF2B5EF4-FFF2-40B4-BE49-F238E27FC236}">
                <a16:creationId xmlns:a16="http://schemas.microsoft.com/office/drawing/2014/main" id="{06F49ED3-77DB-6C4D-B778-C65FB1BC361A}"/>
              </a:ext>
            </a:extLst>
          </p:cNvPr>
          <p:cNvSpPr txBox="1">
            <a:spLocks/>
          </p:cNvSpPr>
          <p:nvPr/>
        </p:nvSpPr>
        <p:spPr>
          <a:xfrm>
            <a:off x="638176" y="514350"/>
            <a:ext cx="7862888" cy="283633"/>
          </a:xfrm>
          <a:prstGeom prst="rect">
            <a:avLst/>
          </a:prstGeom>
        </p:spPr>
        <p:txBody>
          <a:bodyPr lIns="0" tIns="0" rIns="0" bIns="0">
            <a:noAutofit/>
          </a:bodyPr>
          <a:lstStyle>
            <a:lvl1pPr marL="0" indent="0" algn="l" defTabSz="685800" rtl="0" eaLnBrk="1" latinLnBrk="0" hangingPunct="1">
              <a:lnSpc>
                <a:spcPct val="90000"/>
              </a:lnSpc>
              <a:spcBef>
                <a:spcPts val="0"/>
              </a:spcBef>
              <a:buFontTx/>
              <a:buNone/>
              <a:defRPr sz="2400" b="1" i="0" kern="1200" cap="all" spc="50" baseline="0">
                <a:solidFill>
                  <a:srgbClr val="283040"/>
                </a:solidFill>
                <a:latin typeface="Foco" charset="0"/>
                <a:ea typeface="Foco" charset="0"/>
                <a:cs typeface="Foco"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dirty="0"/>
              <a:t>Why we started it</a:t>
            </a:r>
          </a:p>
        </p:txBody>
      </p:sp>
      <p:pic>
        <p:nvPicPr>
          <p:cNvPr id="15" name="Picture Placeholder 14" descr="A blue car on display&#10;&#10;Description automatically generated">
            <a:extLst>
              <a:ext uri="{FF2B5EF4-FFF2-40B4-BE49-F238E27FC236}">
                <a16:creationId xmlns:a16="http://schemas.microsoft.com/office/drawing/2014/main" id="{35B61BC3-6541-A348-9642-5E5C438AD62E}"/>
              </a:ext>
            </a:extLst>
          </p:cNvPr>
          <p:cNvPicPr>
            <a:picLocks noGrp="1" noChangeAspect="1"/>
          </p:cNvPicPr>
          <p:nvPr>
            <p:ph type="pic" sz="quarter" idx="12"/>
          </p:nvPr>
        </p:nvPicPr>
        <p:blipFill>
          <a:blip r:embed="rId2">
            <a:extLst>
              <a:ext uri="{28A0092B-C50C-407E-A947-70E740481C1C}">
                <a14:useLocalDpi xmlns:a14="http://schemas.microsoft.com/office/drawing/2010/main" val="0"/>
              </a:ext>
            </a:extLst>
          </a:blip>
          <a:srcRect l="86" r="86"/>
          <a:stretch>
            <a:fillRect/>
          </a:stretch>
        </p:blipFill>
        <p:spPr>
          <a:xfrm>
            <a:off x="6322771" y="352246"/>
            <a:ext cx="2268003" cy="2271899"/>
          </a:xfrm>
          <a:ln w="139700">
            <a:solidFill>
              <a:schemeClr val="accent1">
                <a:alpha val="45000"/>
              </a:schemeClr>
            </a:solidFill>
          </a:ln>
        </p:spPr>
      </p:pic>
      <p:pic>
        <p:nvPicPr>
          <p:cNvPr id="17" name="Picture Placeholder 16" descr="A close up of electronics&#10;&#10;Description automatically generated">
            <a:extLst>
              <a:ext uri="{FF2B5EF4-FFF2-40B4-BE49-F238E27FC236}">
                <a16:creationId xmlns:a16="http://schemas.microsoft.com/office/drawing/2014/main" id="{61B63F0E-FAB7-F840-BCEB-36BE9DE04329}"/>
              </a:ext>
            </a:extLst>
          </p:cNvPr>
          <p:cNvPicPr>
            <a:picLocks noGrp="1" noChangeAspect="1"/>
          </p:cNvPicPr>
          <p:nvPr>
            <p:ph type="pic" sz="quarter" idx="11"/>
          </p:nvPr>
        </p:nvPicPr>
        <p:blipFill rotWithShape="1">
          <a:blip r:embed="rId3">
            <a:extLst>
              <a:ext uri="{28A0092B-C50C-407E-A947-70E740481C1C}">
                <a14:useLocalDpi xmlns:a14="http://schemas.microsoft.com/office/drawing/2010/main" val="0"/>
              </a:ext>
            </a:extLst>
          </a:blip>
          <a:srcRect l="-33306" t="-22226" r="-28598" b="-15363"/>
          <a:stretch/>
        </p:blipFill>
        <p:spPr>
          <a:xfrm>
            <a:off x="4769523" y="1380188"/>
            <a:ext cx="2157038" cy="2157038"/>
          </a:xfrm>
          <a:solidFill>
            <a:schemeClr val="accent1">
              <a:alpha val="20000"/>
            </a:schemeClr>
          </a:solidFill>
        </p:spPr>
      </p:pic>
      <p:pic>
        <p:nvPicPr>
          <p:cNvPr id="19" name="Picture Placeholder 14">
            <a:extLst>
              <a:ext uri="{FF2B5EF4-FFF2-40B4-BE49-F238E27FC236}">
                <a16:creationId xmlns:a16="http://schemas.microsoft.com/office/drawing/2014/main" id="{F5D17D7C-E690-3042-A3C6-42760BC3991F}"/>
              </a:ext>
            </a:extLst>
          </p:cNvPr>
          <p:cNvPicPr>
            <a:picLocks noChangeAspect="1"/>
          </p:cNvPicPr>
          <p:nvPr/>
        </p:nvPicPr>
        <p:blipFill rotWithShape="1">
          <a:blip r:embed="rId4">
            <a:extLst>
              <a:ext uri="{28A0092B-C50C-407E-A947-70E740481C1C}">
                <a14:useLocalDpi xmlns:a14="http://schemas.microsoft.com/office/drawing/2010/main" val="0"/>
              </a:ext>
            </a:extLst>
          </a:blip>
          <a:srcRect t="5236" r="33704" b="-1"/>
          <a:stretch/>
        </p:blipFill>
        <p:spPr>
          <a:xfrm>
            <a:off x="6174852" y="3030519"/>
            <a:ext cx="1503418" cy="1503418"/>
          </a:xfrm>
          <a:prstGeom prst="ellipse">
            <a:avLst/>
          </a:prstGeom>
          <a:ln w="101600">
            <a:solidFill>
              <a:schemeClr val="accent1"/>
            </a:solidFill>
          </a:ln>
        </p:spPr>
      </p:pic>
    </p:spTree>
    <p:extLst>
      <p:ext uri="{BB962C8B-B14F-4D97-AF65-F5344CB8AC3E}">
        <p14:creationId xmlns:p14="http://schemas.microsoft.com/office/powerpoint/2010/main" val="159457902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5368F29-BF7D-6B4A-9CCA-61851C2CC89C}"/>
              </a:ext>
            </a:extLst>
          </p:cNvPr>
          <p:cNvSpPr>
            <a:spLocks noGrp="1"/>
          </p:cNvSpPr>
          <p:nvPr>
            <p:ph type="body" sz="quarter" idx="11"/>
          </p:nvPr>
        </p:nvSpPr>
        <p:spPr/>
        <p:txBody>
          <a:bodyPr/>
          <a:lstStyle/>
          <a:p>
            <a:r>
              <a:rPr lang="en-US" dirty="0"/>
              <a:t>The product</a:t>
            </a:r>
          </a:p>
        </p:txBody>
      </p:sp>
      <p:sp>
        <p:nvSpPr>
          <p:cNvPr id="5" name="Text Placeholder 4">
            <a:extLst>
              <a:ext uri="{FF2B5EF4-FFF2-40B4-BE49-F238E27FC236}">
                <a16:creationId xmlns:a16="http://schemas.microsoft.com/office/drawing/2014/main" id="{32E914FE-0BAB-5443-9931-2D9DC983F8E1}"/>
              </a:ext>
            </a:extLst>
          </p:cNvPr>
          <p:cNvSpPr>
            <a:spLocks noGrp="1"/>
          </p:cNvSpPr>
          <p:nvPr>
            <p:ph type="body" sz="quarter" idx="14"/>
          </p:nvPr>
        </p:nvSpPr>
        <p:spPr>
          <a:xfrm>
            <a:off x="638175" y="1023938"/>
            <a:ext cx="2997012" cy="1938866"/>
          </a:xfrm>
        </p:spPr>
        <p:txBody>
          <a:bodyPr>
            <a:normAutofit fontScale="92500"/>
          </a:bodyPr>
          <a:lstStyle/>
          <a:p>
            <a:pPr>
              <a:lnSpc>
                <a:spcPts val="1800"/>
              </a:lnSpc>
            </a:pPr>
            <a:r>
              <a:rPr lang="en-US" dirty="0">
                <a:latin typeface="Foco Light" panose="020B0304050202020203" pitchFamily="34" charset="77"/>
              </a:rPr>
              <a:t>We developed </a:t>
            </a:r>
            <a:r>
              <a:rPr lang="en-US" b="1" dirty="0">
                <a:latin typeface="Foco" panose="020B0504050202020203" pitchFamily="34" charset="77"/>
              </a:rPr>
              <a:t>True Code</a:t>
            </a:r>
            <a:r>
              <a:rPr lang="en-US" dirty="0">
                <a:latin typeface="Foco Light" panose="020B0304050202020203" pitchFamily="34" charset="77"/>
              </a:rPr>
              <a:t>. </a:t>
            </a:r>
          </a:p>
          <a:p>
            <a:pPr>
              <a:lnSpc>
                <a:spcPts val="1800"/>
              </a:lnSpc>
            </a:pPr>
            <a:r>
              <a:rPr lang="en-US" dirty="0">
                <a:latin typeface="Foco Light" panose="020B0304050202020203" pitchFamily="34" charset="77"/>
              </a:rPr>
              <a:t>A tool purely focused on finding security vulnerabilities in source code and enabling natural collaboration between security evaluators and the development team to discover vulnerabilities as early as possible and boost efficiency to resolve issues.</a:t>
            </a:r>
          </a:p>
          <a:p>
            <a:endParaRPr lang="en-US" sz="1000" dirty="0">
              <a:latin typeface="Foco Light" panose="020B0304050202020203" pitchFamily="34" charset="77"/>
            </a:endParaRPr>
          </a:p>
        </p:txBody>
      </p:sp>
      <p:pic>
        <p:nvPicPr>
          <p:cNvPr id="7" name="Picture 3">
            <a:extLst>
              <a:ext uri="{FF2B5EF4-FFF2-40B4-BE49-F238E27FC236}">
                <a16:creationId xmlns:a16="http://schemas.microsoft.com/office/drawing/2014/main" id="{DBBA6AD6-F0F5-F849-A190-555B43FF18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56034" y="514350"/>
            <a:ext cx="3112202" cy="235049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TextBox 7">
            <a:extLst>
              <a:ext uri="{FF2B5EF4-FFF2-40B4-BE49-F238E27FC236}">
                <a16:creationId xmlns:a16="http://schemas.microsoft.com/office/drawing/2014/main" id="{B8BD1163-5C78-E14C-AE73-8B27F849D309}"/>
              </a:ext>
            </a:extLst>
          </p:cNvPr>
          <p:cNvSpPr txBox="1"/>
          <p:nvPr/>
        </p:nvSpPr>
        <p:spPr>
          <a:xfrm>
            <a:off x="4873385" y="3081867"/>
            <a:ext cx="2845227" cy="2231380"/>
          </a:xfrm>
          <a:prstGeom prst="rect">
            <a:avLst/>
          </a:prstGeom>
          <a:noFill/>
        </p:spPr>
        <p:txBody>
          <a:bodyPr wrap="square" rtlCol="0">
            <a:noAutofit/>
          </a:bodyPr>
          <a:lstStyle/>
          <a:p>
            <a:pPr marL="285750" indent="-285750">
              <a:buFont typeface="Wingdings" panose="05000000000000000000" pitchFamily="2" charset="2"/>
              <a:buChar char="ü"/>
            </a:pPr>
            <a:r>
              <a:rPr lang="en-US" sz="1000" dirty="0">
                <a:solidFill>
                  <a:srgbClr val="283040"/>
                </a:solidFill>
                <a:latin typeface="Foco Light" panose="020B0304050202020203" pitchFamily="34" charset="77"/>
              </a:rPr>
              <a:t>Safe costs by finding vulnerabilities early in the development process and solve issues in the most efficient way</a:t>
            </a:r>
          </a:p>
          <a:p>
            <a:pPr marL="285750" indent="-285750">
              <a:buFont typeface="Wingdings" panose="05000000000000000000" pitchFamily="2" charset="2"/>
              <a:buChar char="ü"/>
            </a:pPr>
            <a:r>
              <a:rPr lang="en-US" sz="1000" dirty="0">
                <a:solidFill>
                  <a:srgbClr val="283040"/>
                </a:solidFill>
                <a:latin typeface="Foco Light" panose="020B0304050202020203" pitchFamily="34" charset="77"/>
              </a:rPr>
              <a:t>Combine manual and automated reviews</a:t>
            </a:r>
          </a:p>
          <a:p>
            <a:pPr marL="285750" indent="-285750">
              <a:buFont typeface="Wingdings" panose="05000000000000000000" pitchFamily="2" charset="2"/>
              <a:buChar char="ü"/>
            </a:pPr>
            <a:r>
              <a:rPr lang="en-US" sz="1000" dirty="0">
                <a:solidFill>
                  <a:srgbClr val="283040"/>
                </a:solidFill>
                <a:latin typeface="Foco Light" panose="020B0304050202020203" pitchFamily="34" charset="77"/>
              </a:rPr>
              <a:t>Easy integration in your software development lifecycle</a:t>
            </a:r>
          </a:p>
          <a:p>
            <a:pPr marL="285750" indent="-285750">
              <a:buFont typeface="Wingdings" panose="05000000000000000000" pitchFamily="2" charset="2"/>
              <a:buChar char="ü"/>
            </a:pPr>
            <a:r>
              <a:rPr lang="en-US" sz="1000" dirty="0">
                <a:solidFill>
                  <a:srgbClr val="283040"/>
                </a:solidFill>
                <a:latin typeface="Foco Light" panose="020B0304050202020203" pitchFamily="34" charset="77"/>
              </a:rPr>
              <a:t>Security experts and developers both work in the same environment</a:t>
            </a:r>
          </a:p>
          <a:p>
            <a:pPr marL="285750" indent="-285750">
              <a:buFont typeface="Wingdings" panose="05000000000000000000" pitchFamily="2" charset="2"/>
              <a:buChar char="ü"/>
            </a:pPr>
            <a:r>
              <a:rPr lang="en-US" sz="1000" dirty="0">
                <a:solidFill>
                  <a:srgbClr val="283040"/>
                </a:solidFill>
                <a:latin typeface="Foco Light" panose="020B0304050202020203" pitchFamily="34" charset="77"/>
              </a:rPr>
              <a:t>Integrated in Eclipse or stand-alone to use with any IDE of choice</a:t>
            </a:r>
            <a:br>
              <a:rPr lang="en-US" sz="1000" dirty="0">
                <a:solidFill>
                  <a:srgbClr val="283040"/>
                </a:solidFill>
                <a:latin typeface="Foco Light" panose="020B0304050202020203" pitchFamily="34" charset="77"/>
              </a:rPr>
            </a:br>
            <a:endParaRPr lang="en-US" sz="1000" dirty="0">
              <a:solidFill>
                <a:srgbClr val="283040"/>
              </a:solidFill>
              <a:latin typeface="Foco Light" panose="020B0304050202020203" pitchFamily="34" charset="77"/>
            </a:endParaRPr>
          </a:p>
          <a:p>
            <a:pPr marL="285750" indent="-285750">
              <a:buFont typeface="Wingdings" panose="05000000000000000000" pitchFamily="2" charset="2"/>
              <a:buChar char="ü"/>
            </a:pPr>
            <a:endParaRPr lang="en-US" dirty="0">
              <a:latin typeface="Foco Light" panose="020B0304050202020203" pitchFamily="34" charset="77"/>
            </a:endParaRPr>
          </a:p>
        </p:txBody>
      </p:sp>
      <p:pic>
        <p:nvPicPr>
          <p:cNvPr id="9" name="Picture 8" descr="A close up of a sign&#10;&#10;Description automatically generated">
            <a:extLst>
              <a:ext uri="{FF2B5EF4-FFF2-40B4-BE49-F238E27FC236}">
                <a16:creationId xmlns:a16="http://schemas.microsoft.com/office/drawing/2014/main" id="{A19A6BC6-5A2D-194F-BF45-5AFC2AEB6F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212" y="3535736"/>
            <a:ext cx="1203480" cy="1203480"/>
          </a:xfrm>
          <a:prstGeom prst="rect">
            <a:avLst/>
          </a:prstGeom>
        </p:spPr>
      </p:pic>
    </p:spTree>
    <p:extLst>
      <p:ext uri="{BB962C8B-B14F-4D97-AF65-F5344CB8AC3E}">
        <p14:creationId xmlns:p14="http://schemas.microsoft.com/office/powerpoint/2010/main" val="306639061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C17AE80-A43F-8540-B4AF-CE05407F46F8}"/>
              </a:ext>
            </a:extLst>
          </p:cNvPr>
          <p:cNvSpPr>
            <a:spLocks noGrp="1"/>
          </p:cNvSpPr>
          <p:nvPr>
            <p:ph type="body" sz="quarter" idx="11"/>
          </p:nvPr>
        </p:nvSpPr>
        <p:spPr>
          <a:xfrm>
            <a:off x="638175" y="514350"/>
            <a:ext cx="2854325" cy="283633"/>
          </a:xfrm>
        </p:spPr>
        <p:txBody>
          <a:bodyPr/>
          <a:lstStyle/>
          <a:p>
            <a:r>
              <a:rPr lang="en-US" dirty="0">
                <a:solidFill>
                  <a:schemeClr val="tx1"/>
                </a:solidFill>
              </a:rPr>
              <a:t>The challenges it solves</a:t>
            </a:r>
            <a:endParaRPr lang="en-US" sz="2000" dirty="0"/>
          </a:p>
        </p:txBody>
      </p:sp>
      <p:sp>
        <p:nvSpPr>
          <p:cNvPr id="6" name="Rectangle 5">
            <a:extLst>
              <a:ext uri="{FF2B5EF4-FFF2-40B4-BE49-F238E27FC236}">
                <a16:creationId xmlns:a16="http://schemas.microsoft.com/office/drawing/2014/main" id="{546740E9-7A10-3548-82B1-779F78ADE88B}"/>
              </a:ext>
            </a:extLst>
          </p:cNvPr>
          <p:cNvSpPr/>
          <p:nvPr/>
        </p:nvSpPr>
        <p:spPr>
          <a:xfrm>
            <a:off x="552825" y="1331277"/>
            <a:ext cx="3648178" cy="3277820"/>
          </a:xfrm>
          <a:prstGeom prst="rect">
            <a:avLst/>
          </a:prstGeom>
        </p:spPr>
        <p:style>
          <a:lnRef idx="0">
            <a:scrgbClr r="0" g="0" b="0"/>
          </a:lnRef>
          <a:fillRef idx="0">
            <a:scrgbClr r="0" g="0" b="0"/>
          </a:fillRef>
          <a:effectRef idx="0">
            <a:scrgbClr r="0" g="0" b="0"/>
          </a:effectRef>
          <a:fontRef idx="major"/>
        </p:style>
        <p:txBody>
          <a:bodyPr wrap="square">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r>
              <a:rPr lang="en-US" sz="900" b="1" dirty="0">
                <a:solidFill>
                  <a:srgbClr val="283040"/>
                </a:solidFill>
                <a:latin typeface="Foco" panose="020B0504050202020203" pitchFamily="34" charset="77"/>
              </a:rPr>
              <a:t>Safe time and costs</a:t>
            </a:r>
          </a:p>
          <a:p>
            <a:endParaRPr lang="en-US" sz="900" b="1" dirty="0">
              <a:solidFill>
                <a:srgbClr val="283040"/>
              </a:solidFill>
              <a:latin typeface="Foco" panose="020B0504050202020203" pitchFamily="34" charset="77"/>
            </a:endParaRPr>
          </a:p>
          <a:p>
            <a:r>
              <a:rPr lang="en-US" sz="900" dirty="0">
                <a:solidFill>
                  <a:srgbClr val="283040"/>
                </a:solidFill>
                <a:latin typeface="Foco Light" panose="020B0304050202020203" pitchFamily="34" charset="77"/>
              </a:rPr>
              <a:t>Finding vulnerabilities and issues during the development phase and immediately resolving  them can be up to a 100 times cheaper compared to doing the same later in the process. True Code brings this promise within reach through a tight integration in the development, sharing found vulnerabilities instantly with all team members. True code integrates tightly with the development environment that is used by your team and integrates with any other SLD tools to automate as much as possible</a:t>
            </a:r>
          </a:p>
          <a:p>
            <a:endParaRPr lang="en-US" sz="900" dirty="0">
              <a:solidFill>
                <a:srgbClr val="283040"/>
              </a:solidFill>
              <a:latin typeface="Foco Light" panose="020B0304050202020203" pitchFamily="34" charset="77"/>
            </a:endParaRPr>
          </a:p>
          <a:p>
            <a:r>
              <a:rPr lang="en-US" sz="900" b="1" dirty="0">
                <a:solidFill>
                  <a:srgbClr val="283040"/>
                </a:solidFill>
                <a:latin typeface="Foco" panose="020B0504050202020203" pitchFamily="34" charset="77"/>
              </a:rPr>
              <a:t>Combine expert knowledge and automation</a:t>
            </a:r>
          </a:p>
          <a:p>
            <a:endParaRPr lang="en-US" sz="900" b="1" dirty="0">
              <a:solidFill>
                <a:srgbClr val="283040"/>
              </a:solidFill>
              <a:latin typeface="Foco" panose="020B0504050202020203" pitchFamily="34" charset="77"/>
            </a:endParaRPr>
          </a:p>
          <a:p>
            <a:r>
              <a:rPr lang="en-US" sz="900" dirty="0">
                <a:solidFill>
                  <a:srgbClr val="283040"/>
                </a:solidFill>
                <a:latin typeface="Foco Light" panose="020B0304050202020203" pitchFamily="34" charset="77"/>
              </a:rPr>
              <a:t>Expert knowledge is needed to find vulnerabilities in a code base. We have used years of experience obtained during manual code reviews to strengthen the automated vulnerability finding capabilities of True Code so that it find ‘real’ issues instead of false positives.</a:t>
            </a:r>
          </a:p>
          <a:p>
            <a:r>
              <a:rPr lang="en-US" sz="900" dirty="0">
                <a:solidFill>
                  <a:srgbClr val="283040"/>
                </a:solidFill>
                <a:latin typeface="Foco Light" panose="020B0304050202020203" pitchFamily="34" charset="77"/>
              </a:rPr>
              <a:t>Next to that we strongly believe that to achieve the highest level of security a combination of automated checks and expert manual code review gives the best results. In order to achieve this, both kind of checks are done from the same platform and this is also the platform used by the developers. Encouraging collaboration between all teams working together in delivering the product.</a:t>
            </a:r>
          </a:p>
        </p:txBody>
      </p:sp>
      <p:sp>
        <p:nvSpPr>
          <p:cNvPr id="18" name="Down Arrow Callout 17">
            <a:extLst>
              <a:ext uri="{FF2B5EF4-FFF2-40B4-BE49-F238E27FC236}">
                <a16:creationId xmlns:a16="http://schemas.microsoft.com/office/drawing/2014/main" id="{22E760E6-60EB-ED4D-8D8F-993732F650A9}"/>
              </a:ext>
            </a:extLst>
          </p:cNvPr>
          <p:cNvSpPr/>
          <p:nvPr/>
        </p:nvSpPr>
        <p:spPr>
          <a:xfrm>
            <a:off x="5978933" y="269199"/>
            <a:ext cx="2599054" cy="566499"/>
          </a:xfrm>
          <a:prstGeom prst="downArrowCallout">
            <a:avLst>
              <a:gd name="adj1" fmla="val 50000"/>
              <a:gd name="adj2" fmla="val 13484"/>
              <a:gd name="adj3" fmla="val 29935"/>
              <a:gd name="adj4" fmla="val 70065"/>
            </a:avLst>
          </a:prstGeom>
          <a:solidFill>
            <a:srgbClr val="283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US" sz="1000" dirty="0">
                <a:latin typeface="Foco Light" panose="020B0304050202020203" pitchFamily="34" charset="77"/>
                <a:ea typeface="Bradley Hand ITC TT" charset="0"/>
                <a:cs typeface="Bradley Hand ITC TT" charset="0"/>
              </a:rPr>
              <a:t>True code options easily available and integrated in the IDE</a:t>
            </a:r>
          </a:p>
        </p:txBody>
      </p:sp>
      <p:pic>
        <p:nvPicPr>
          <p:cNvPr id="10" name="Picture 3">
            <a:extLst>
              <a:ext uri="{FF2B5EF4-FFF2-40B4-BE49-F238E27FC236}">
                <a16:creationId xmlns:a16="http://schemas.microsoft.com/office/drawing/2014/main" id="{810374DE-6FB2-5B43-8080-27AB75C3D21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78933" y="835698"/>
            <a:ext cx="2599054" cy="18732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4">
            <a:extLst>
              <a:ext uri="{FF2B5EF4-FFF2-40B4-BE49-F238E27FC236}">
                <a16:creationId xmlns:a16="http://schemas.microsoft.com/office/drawing/2014/main" id="{8195CEC8-7C6E-0140-84F2-7E2877AF50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1636" y="3056813"/>
            <a:ext cx="3711219" cy="16243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3" name="Down Arrow Callout 22">
            <a:extLst>
              <a:ext uri="{FF2B5EF4-FFF2-40B4-BE49-F238E27FC236}">
                <a16:creationId xmlns:a16="http://schemas.microsoft.com/office/drawing/2014/main" id="{C0113F2C-0213-9B46-80A9-F26E172234F2}"/>
              </a:ext>
            </a:extLst>
          </p:cNvPr>
          <p:cNvSpPr/>
          <p:nvPr/>
        </p:nvSpPr>
        <p:spPr>
          <a:xfrm>
            <a:off x="5218269" y="2571750"/>
            <a:ext cx="3082749" cy="735330"/>
          </a:xfrm>
          <a:prstGeom prst="downArrowCallout">
            <a:avLst>
              <a:gd name="adj1" fmla="val 18516"/>
              <a:gd name="adj2" fmla="val 9258"/>
              <a:gd name="adj3" fmla="val 35469"/>
              <a:gd name="adj4" fmla="val 66360"/>
            </a:avLst>
          </a:prstGeom>
          <a:solidFill>
            <a:srgbClr val="283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91440" bIns="91440" rtlCol="0" anchor="ctr">
            <a:spAutoFit/>
          </a:bodyPr>
          <a:lstStyle/>
          <a:p>
            <a:pPr algn="ctr"/>
            <a:r>
              <a:rPr lang="en-US" sz="1000" dirty="0">
                <a:latin typeface="Foco Light" panose="020B0304050202020203" pitchFamily="34" charset="77"/>
                <a:ea typeface="Bradley Hand ITC TT" charset="0"/>
                <a:cs typeface="Bradley Hand ITC TT" charset="0"/>
              </a:rPr>
              <a:t>Color schemes help to easily identify different types of found vulnerabilities for everyone in the team</a:t>
            </a:r>
          </a:p>
        </p:txBody>
      </p:sp>
    </p:spTree>
    <p:extLst>
      <p:ext uri="{BB962C8B-B14F-4D97-AF65-F5344CB8AC3E}">
        <p14:creationId xmlns:p14="http://schemas.microsoft.com/office/powerpoint/2010/main" val="393422370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48B6EC5-0A7D-F642-867F-F2436AED6730}"/>
              </a:ext>
            </a:extLst>
          </p:cNvPr>
          <p:cNvSpPr>
            <a:spLocks noGrp="1"/>
          </p:cNvSpPr>
          <p:nvPr>
            <p:ph type="body" sz="quarter" idx="11"/>
          </p:nvPr>
        </p:nvSpPr>
        <p:spPr>
          <a:xfrm>
            <a:off x="638175" y="514350"/>
            <a:ext cx="2686211" cy="283633"/>
          </a:xfrm>
        </p:spPr>
        <p:txBody>
          <a:bodyPr/>
          <a:lstStyle/>
          <a:p>
            <a:r>
              <a:rPr lang="en-US" dirty="0">
                <a:solidFill>
                  <a:schemeClr val="tx1"/>
                </a:solidFill>
              </a:rPr>
              <a:t>The challenges it solves</a:t>
            </a:r>
            <a:endParaRPr lang="en-US" dirty="0"/>
          </a:p>
        </p:txBody>
      </p:sp>
      <p:sp>
        <p:nvSpPr>
          <p:cNvPr id="4" name="Text Placeholder 3">
            <a:extLst>
              <a:ext uri="{FF2B5EF4-FFF2-40B4-BE49-F238E27FC236}">
                <a16:creationId xmlns:a16="http://schemas.microsoft.com/office/drawing/2014/main" id="{E92A2888-B81A-0D46-88AC-DA1E0262E62C}"/>
              </a:ext>
            </a:extLst>
          </p:cNvPr>
          <p:cNvSpPr>
            <a:spLocks noGrp="1"/>
          </p:cNvSpPr>
          <p:nvPr>
            <p:ph type="body" sz="quarter" idx="14"/>
          </p:nvPr>
        </p:nvSpPr>
        <p:spPr>
          <a:xfrm>
            <a:off x="638175" y="1314450"/>
            <a:ext cx="3536408" cy="3639691"/>
          </a:xfrm>
        </p:spPr>
        <p:txBody>
          <a:bodyPr/>
          <a:lstStyle/>
          <a:p>
            <a:r>
              <a:rPr lang="en-US" sz="1000" b="1" dirty="0">
                <a:solidFill>
                  <a:srgbClr val="283040"/>
                </a:solidFill>
                <a:latin typeface="Foco" panose="020B0504050202020203" pitchFamily="34" charset="77"/>
              </a:rPr>
              <a:t>Easy to configure</a:t>
            </a:r>
          </a:p>
          <a:p>
            <a:r>
              <a:rPr lang="en-US" sz="1000" dirty="0">
                <a:solidFill>
                  <a:srgbClr val="283040"/>
                </a:solidFill>
                <a:latin typeface="Foco Light" panose="020B0304050202020203" pitchFamily="34" charset="77"/>
              </a:rPr>
              <a:t>Setting up and configuring a code analysis tool can be a real burden for a development team. We have made this a smooth a possible, guaranteeing a minimal amount of effort to get started and a steep learning curve for the users. </a:t>
            </a:r>
          </a:p>
          <a:p>
            <a:r>
              <a:rPr lang="en-US" sz="1000" dirty="0">
                <a:solidFill>
                  <a:srgbClr val="283040"/>
                </a:solidFill>
                <a:latin typeface="Foco Light" panose="020B0304050202020203" pitchFamily="34" charset="77"/>
              </a:rPr>
              <a:t>To run the automated code checks, True code will need to compile your sources, but to direct True Code in executing this compilation step providing a compilation database is sufficient. To start working with the collaboration features: choose your database , configure True Code to make use of this and you are good to go!</a:t>
            </a:r>
          </a:p>
          <a:p>
            <a:endParaRPr lang="en-US" sz="1000" dirty="0">
              <a:solidFill>
                <a:srgbClr val="283040"/>
              </a:solidFill>
              <a:latin typeface="Foco Light" panose="020B0304050202020203" pitchFamily="34" charset="77"/>
            </a:endParaRPr>
          </a:p>
          <a:p>
            <a:r>
              <a:rPr lang="en-US" sz="1000" b="1" dirty="0">
                <a:solidFill>
                  <a:srgbClr val="283040"/>
                </a:solidFill>
                <a:latin typeface="Foco" panose="020B0504050202020203" pitchFamily="34" charset="77"/>
              </a:rPr>
              <a:t>Context driven to reduce false positives</a:t>
            </a:r>
          </a:p>
          <a:p>
            <a:r>
              <a:rPr lang="en-US" sz="1000" dirty="0">
                <a:solidFill>
                  <a:srgbClr val="283040"/>
                </a:solidFill>
                <a:latin typeface="Foco Light" panose="020B0304050202020203" pitchFamily="34" charset="77"/>
              </a:rPr>
              <a:t>Context is a center point in True Code. For Efficient checking of security vulnerabilities context, basically a way to flag certain parts of your code base, is necessary. True Code allows you to define as much context as you need and has a rule based system to help you. </a:t>
            </a:r>
          </a:p>
          <a:p>
            <a:r>
              <a:rPr lang="en-US" sz="1000" dirty="0">
                <a:solidFill>
                  <a:srgbClr val="283040"/>
                </a:solidFill>
                <a:latin typeface="Foco Light" panose="020B0304050202020203" pitchFamily="34" charset="77"/>
              </a:rPr>
              <a:t>After context definition you can choose to run a code check on 1 specific context, all defined context or a subset. </a:t>
            </a:r>
          </a:p>
          <a:p>
            <a:endParaRPr lang="en-US" sz="1000" dirty="0">
              <a:solidFill>
                <a:srgbClr val="283040"/>
              </a:solidFill>
              <a:latin typeface="Foco Light" panose="020B0304050202020203" pitchFamily="34" charset="77"/>
            </a:endParaRPr>
          </a:p>
        </p:txBody>
      </p:sp>
      <p:pic>
        <p:nvPicPr>
          <p:cNvPr id="5" name="Picture 2">
            <a:extLst>
              <a:ext uri="{FF2B5EF4-FFF2-40B4-BE49-F238E27FC236}">
                <a16:creationId xmlns:a16="http://schemas.microsoft.com/office/drawing/2014/main" id="{0213F5EB-E512-2D40-98DE-539708164A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55696" y="854870"/>
            <a:ext cx="2665253" cy="5383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3">
            <a:extLst>
              <a:ext uri="{FF2B5EF4-FFF2-40B4-BE49-F238E27FC236}">
                <a16:creationId xmlns:a16="http://schemas.microsoft.com/office/drawing/2014/main" id="{185FAD9B-D9B8-4142-9564-9E90D35025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55696" y="2094110"/>
            <a:ext cx="2665253" cy="20517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Down Arrow Callout 6">
            <a:extLst>
              <a:ext uri="{FF2B5EF4-FFF2-40B4-BE49-F238E27FC236}">
                <a16:creationId xmlns:a16="http://schemas.microsoft.com/office/drawing/2014/main" id="{9A6D6CB2-A02C-8548-A2C8-133AE5230EF8}"/>
              </a:ext>
            </a:extLst>
          </p:cNvPr>
          <p:cNvSpPr/>
          <p:nvPr/>
        </p:nvSpPr>
        <p:spPr>
          <a:xfrm>
            <a:off x="5166641" y="375524"/>
            <a:ext cx="2732490" cy="479346"/>
          </a:xfrm>
          <a:prstGeom prst="downArrowCallout">
            <a:avLst>
              <a:gd name="adj1" fmla="val 50000"/>
              <a:gd name="adj2" fmla="val 13484"/>
              <a:gd name="adj3" fmla="val 29935"/>
              <a:gd name="adj4" fmla="val 70065"/>
            </a:avLst>
          </a:prstGeom>
          <a:solidFill>
            <a:srgbClr val="283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US" sz="800" dirty="0">
                <a:latin typeface="Foco Light" panose="020B0304050202020203" pitchFamily="34" charset="77"/>
                <a:ea typeface="Bradley Hand ITC TT" charset="0"/>
                <a:cs typeface="Bradley Hand ITC TT" charset="0"/>
              </a:rPr>
              <a:t>Setting op prerequisites for compilation needed for the automated checks is easy and straight forward</a:t>
            </a:r>
          </a:p>
        </p:txBody>
      </p:sp>
      <p:sp>
        <p:nvSpPr>
          <p:cNvPr id="8" name="Down Arrow Callout 7">
            <a:extLst>
              <a:ext uri="{FF2B5EF4-FFF2-40B4-BE49-F238E27FC236}">
                <a16:creationId xmlns:a16="http://schemas.microsoft.com/office/drawing/2014/main" id="{8BFA9B5D-C542-584D-A401-32E19806901C}"/>
              </a:ext>
            </a:extLst>
          </p:cNvPr>
          <p:cNvSpPr/>
          <p:nvPr/>
        </p:nvSpPr>
        <p:spPr>
          <a:xfrm>
            <a:off x="5202498" y="4282578"/>
            <a:ext cx="2153040" cy="789265"/>
          </a:xfrm>
          <a:prstGeom prst="downArrowCallout">
            <a:avLst>
              <a:gd name="adj1" fmla="val 4875"/>
              <a:gd name="adj2" fmla="val 0"/>
              <a:gd name="adj3" fmla="val 45716"/>
              <a:gd name="adj4" fmla="val 58438"/>
            </a:avLst>
          </a:prstGeom>
          <a:solidFill>
            <a:srgbClr val="283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0" tIns="91440" rIns="91440" bIns="91440" rtlCol="0" anchor="ctr">
            <a:spAutoFit/>
          </a:bodyPr>
          <a:lstStyle/>
          <a:p>
            <a:pPr algn="ctr"/>
            <a:r>
              <a:rPr lang="en-US" sz="800" dirty="0">
                <a:latin typeface="Foco Light" panose="020B0304050202020203" pitchFamily="34" charset="77"/>
                <a:ea typeface="Bradley Hand ITC TT" charset="0"/>
                <a:cs typeface="Bradley Hand ITC TT" charset="0"/>
              </a:rPr>
              <a:t>Choose the database that you want to choose for storing found vulnerabilities</a:t>
            </a:r>
          </a:p>
        </p:txBody>
      </p:sp>
      <p:cxnSp>
        <p:nvCxnSpPr>
          <p:cNvPr id="9" name="Elbow Connector 8">
            <a:extLst>
              <a:ext uri="{FF2B5EF4-FFF2-40B4-BE49-F238E27FC236}">
                <a16:creationId xmlns:a16="http://schemas.microsoft.com/office/drawing/2014/main" id="{D9658541-61BB-6A45-BBC8-AF6FC1CA6D07}"/>
              </a:ext>
            </a:extLst>
          </p:cNvPr>
          <p:cNvCxnSpPr>
            <a:cxnSpLocks/>
          </p:cNvCxnSpPr>
          <p:nvPr/>
        </p:nvCxnSpPr>
        <p:spPr>
          <a:xfrm rot="10800000" flipH="1">
            <a:off x="5233871" y="3505200"/>
            <a:ext cx="463192" cy="1008489"/>
          </a:xfrm>
          <a:prstGeom prst="bentConnector4">
            <a:avLst>
              <a:gd name="adj1" fmla="val -49353"/>
              <a:gd name="adj2" fmla="val 99917"/>
            </a:avLst>
          </a:prstGeom>
          <a:ln>
            <a:solidFill>
              <a:srgbClr val="283040"/>
            </a:solidFill>
            <a:tailEnd type="triangle"/>
          </a:ln>
        </p:spPr>
        <p:style>
          <a:lnRef idx="1">
            <a:schemeClr val="accent1"/>
          </a:lnRef>
          <a:fillRef idx="0">
            <a:schemeClr val="accent1"/>
          </a:fillRef>
          <a:effectRef idx="0">
            <a:schemeClr val="accent1"/>
          </a:effectRef>
          <a:fontRef idx="minor">
            <a:schemeClr val="tx1"/>
          </a:fontRef>
        </p:style>
      </p:cxnSp>
      <p:sp>
        <p:nvSpPr>
          <p:cNvPr id="16" name="Down Arrow Callout 15">
            <a:extLst>
              <a:ext uri="{FF2B5EF4-FFF2-40B4-BE49-F238E27FC236}">
                <a16:creationId xmlns:a16="http://schemas.microsoft.com/office/drawing/2014/main" id="{147F8940-CDDD-DD4B-8761-8CD6095F8B2E}"/>
              </a:ext>
            </a:extLst>
          </p:cNvPr>
          <p:cNvSpPr/>
          <p:nvPr/>
        </p:nvSpPr>
        <p:spPr>
          <a:xfrm>
            <a:off x="5166641" y="1654028"/>
            <a:ext cx="2516109" cy="563761"/>
          </a:xfrm>
          <a:prstGeom prst="downArrowCallout">
            <a:avLst>
              <a:gd name="adj1" fmla="val 4875"/>
              <a:gd name="adj2" fmla="val 0"/>
              <a:gd name="adj3" fmla="val 45716"/>
              <a:gd name="adj4" fmla="val 58438"/>
            </a:avLst>
          </a:prstGeom>
          <a:solidFill>
            <a:srgbClr val="283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0" tIns="91440" rIns="91440" bIns="91440" rtlCol="0" anchor="ctr">
            <a:spAutoFit/>
          </a:bodyPr>
          <a:lstStyle/>
          <a:p>
            <a:pPr algn="ctr"/>
            <a:r>
              <a:rPr lang="en-US" sz="800" dirty="0">
                <a:latin typeface="Foco Light" panose="020B0304050202020203" pitchFamily="34" charset="77"/>
                <a:ea typeface="Bradley Hand ITC TT" charset="0"/>
                <a:cs typeface="Bradley Hand ITC TT" charset="0"/>
              </a:rPr>
              <a:t>Set your code base to start working with True Code</a:t>
            </a:r>
          </a:p>
        </p:txBody>
      </p:sp>
      <p:cxnSp>
        <p:nvCxnSpPr>
          <p:cNvPr id="17" name="Elbow Connector 16">
            <a:extLst>
              <a:ext uri="{FF2B5EF4-FFF2-40B4-BE49-F238E27FC236}">
                <a16:creationId xmlns:a16="http://schemas.microsoft.com/office/drawing/2014/main" id="{B9957857-F73C-1745-9093-BEBFA9E884BC}"/>
              </a:ext>
            </a:extLst>
          </p:cNvPr>
          <p:cNvCxnSpPr>
            <a:cxnSpLocks/>
          </p:cNvCxnSpPr>
          <p:nvPr/>
        </p:nvCxnSpPr>
        <p:spPr>
          <a:xfrm rot="10800000" flipH="1" flipV="1">
            <a:off x="5189051" y="1728751"/>
            <a:ext cx="516981" cy="1037774"/>
          </a:xfrm>
          <a:prstGeom prst="bentConnector4">
            <a:avLst>
              <a:gd name="adj1" fmla="val -44218"/>
              <a:gd name="adj2" fmla="val 100237"/>
            </a:avLst>
          </a:prstGeom>
          <a:ln>
            <a:solidFill>
              <a:srgbClr val="28304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975405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44CF1BA-0A64-4548-A784-FFC95B2C8AC0}"/>
              </a:ext>
            </a:extLst>
          </p:cNvPr>
          <p:cNvSpPr/>
          <p:nvPr/>
        </p:nvSpPr>
        <p:spPr>
          <a:xfrm>
            <a:off x="4572000" y="0"/>
            <a:ext cx="4572000" cy="2600325"/>
          </a:xfrm>
          <a:prstGeom prst="rect">
            <a:avLst/>
          </a:prstGeom>
          <a:solidFill>
            <a:srgbClr val="EDED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Placeholder 1">
            <a:extLst>
              <a:ext uri="{FF2B5EF4-FFF2-40B4-BE49-F238E27FC236}">
                <a16:creationId xmlns:a16="http://schemas.microsoft.com/office/drawing/2014/main" id="{78523056-C391-4B49-8130-73D46EEAE509}"/>
              </a:ext>
            </a:extLst>
          </p:cNvPr>
          <p:cNvSpPr>
            <a:spLocks noGrp="1"/>
          </p:cNvSpPr>
          <p:nvPr>
            <p:ph type="body" sz="quarter" idx="11"/>
          </p:nvPr>
        </p:nvSpPr>
        <p:spPr>
          <a:xfrm>
            <a:off x="638175" y="514350"/>
            <a:ext cx="2655215" cy="283633"/>
          </a:xfrm>
        </p:spPr>
        <p:txBody>
          <a:bodyPr/>
          <a:lstStyle/>
          <a:p>
            <a:r>
              <a:rPr lang="en-US" dirty="0">
                <a:solidFill>
                  <a:schemeClr val="tx1"/>
                </a:solidFill>
              </a:rPr>
              <a:t>The challenges it solves</a:t>
            </a:r>
            <a:endParaRPr lang="en-US" dirty="0"/>
          </a:p>
        </p:txBody>
      </p:sp>
      <p:sp>
        <p:nvSpPr>
          <p:cNvPr id="4" name="Text Placeholder 3">
            <a:extLst>
              <a:ext uri="{FF2B5EF4-FFF2-40B4-BE49-F238E27FC236}">
                <a16:creationId xmlns:a16="http://schemas.microsoft.com/office/drawing/2014/main" id="{09E4FB35-A181-E146-A64D-ACF8AB4C7F1A}"/>
              </a:ext>
            </a:extLst>
          </p:cNvPr>
          <p:cNvSpPr>
            <a:spLocks noGrp="1"/>
          </p:cNvSpPr>
          <p:nvPr>
            <p:ph type="body" sz="quarter" idx="14"/>
          </p:nvPr>
        </p:nvSpPr>
        <p:spPr/>
        <p:txBody>
          <a:bodyPr/>
          <a:lstStyle/>
          <a:p>
            <a:r>
              <a:rPr lang="en-US" sz="1000" b="1" dirty="0">
                <a:solidFill>
                  <a:srgbClr val="283040"/>
                </a:solidFill>
                <a:latin typeface="Foco" panose="020B0504050202020203" pitchFamily="34" charset="77"/>
              </a:rPr>
              <a:t>Enabling ‘live code reviews’</a:t>
            </a:r>
          </a:p>
          <a:p>
            <a:r>
              <a:rPr lang="en-US" sz="1000" dirty="0">
                <a:solidFill>
                  <a:srgbClr val="283040"/>
                </a:solidFill>
                <a:latin typeface="Foco Light" panose="020B0304050202020203" pitchFamily="34" charset="77"/>
              </a:rPr>
              <a:t>Manual code reviews are usually planned at the end of the development process. This means that solving found issues will be done long after the problem was introduced. True Code solves this issue by supporting ‘live reviews’. In this way, the evaluation team can work along with the development team while True Code helps keeping an overview which parts of the code have been reviewed and where the development team have made changes. This will make sure that the development team as well as the evaluation team both work as efficient as possible with savings up to 30%</a:t>
            </a:r>
          </a:p>
          <a:p>
            <a:endParaRPr lang="en-US" sz="1000" dirty="0">
              <a:solidFill>
                <a:srgbClr val="283040"/>
              </a:solidFill>
              <a:latin typeface="Foco Light" panose="020B0304050202020203" pitchFamily="34" charset="77"/>
            </a:endParaRPr>
          </a:p>
          <a:p>
            <a:r>
              <a:rPr lang="en-US" sz="1000" b="1" dirty="0">
                <a:solidFill>
                  <a:srgbClr val="283040"/>
                </a:solidFill>
                <a:latin typeface="Foco" panose="020B0504050202020203" pitchFamily="34" charset="77"/>
              </a:rPr>
              <a:t>Make extensive reporting obsolete</a:t>
            </a:r>
          </a:p>
          <a:p>
            <a:r>
              <a:rPr lang="en-US" sz="1000" dirty="0">
                <a:solidFill>
                  <a:srgbClr val="283040"/>
                </a:solidFill>
                <a:latin typeface="Foco Light" panose="020B0304050202020203" pitchFamily="34" charset="77"/>
              </a:rPr>
              <a:t>Reporting can consume a lot of time from the evaluation team. That’s why True Code keeps track of all issues and progress with regard to solving them in a database. Obviously this database can be queried with any SQL tool available, but True Code also has an option to generate a report based in database content. This saves valuable time from the evaluation team  that instead can focus on security issues.</a:t>
            </a:r>
          </a:p>
          <a:p>
            <a:endParaRPr lang="en-US" sz="1000" dirty="0">
              <a:solidFill>
                <a:srgbClr val="283040"/>
              </a:solidFill>
              <a:latin typeface="Foco Light" panose="020B0304050202020203" pitchFamily="34" charset="77"/>
            </a:endParaRPr>
          </a:p>
        </p:txBody>
      </p:sp>
      <p:pic>
        <p:nvPicPr>
          <p:cNvPr id="5" name="Picture 2">
            <a:extLst>
              <a:ext uri="{FF2B5EF4-FFF2-40B4-BE49-F238E27FC236}">
                <a16:creationId xmlns:a16="http://schemas.microsoft.com/office/drawing/2014/main" id="{D2C8020C-BCD6-6D49-8AD7-C2F6C8D764F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0533" b="10489"/>
          <a:stretch/>
        </p:blipFill>
        <p:spPr bwMode="auto">
          <a:xfrm>
            <a:off x="4868895" y="1000126"/>
            <a:ext cx="3205924" cy="11363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3">
            <a:extLst>
              <a:ext uri="{FF2B5EF4-FFF2-40B4-BE49-F238E27FC236}">
                <a16:creationId xmlns:a16="http://schemas.microsoft.com/office/drawing/2014/main" id="{0BDDD761-CCFA-CB49-BFB6-08916A29EB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74738" y="3108027"/>
            <a:ext cx="3566524" cy="15996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Down Arrow Callout 8">
            <a:extLst>
              <a:ext uri="{FF2B5EF4-FFF2-40B4-BE49-F238E27FC236}">
                <a16:creationId xmlns:a16="http://schemas.microsoft.com/office/drawing/2014/main" id="{F1F7FDB6-A96A-8A44-9BBD-43D9CF180FCF}"/>
              </a:ext>
            </a:extLst>
          </p:cNvPr>
          <p:cNvSpPr/>
          <p:nvPr/>
        </p:nvSpPr>
        <p:spPr>
          <a:xfrm>
            <a:off x="5583236" y="252889"/>
            <a:ext cx="3000081" cy="522923"/>
          </a:xfrm>
          <a:prstGeom prst="downArrowCallout">
            <a:avLst>
              <a:gd name="adj1" fmla="val 50000"/>
              <a:gd name="adj2" fmla="val 13484"/>
              <a:gd name="adj3" fmla="val 29935"/>
              <a:gd name="adj4" fmla="val 70065"/>
            </a:avLst>
          </a:prstGeom>
          <a:solidFill>
            <a:srgbClr val="283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US" sz="900" dirty="0">
                <a:latin typeface="Foco Light" panose="020B0304050202020203" pitchFamily="34" charset="77"/>
                <a:ea typeface="Bradley Hand ITC TT" charset="0"/>
                <a:cs typeface="Bradley Hand ITC TT" charset="0"/>
              </a:rPr>
              <a:t>Each code check can have it’s own specific configuration making sure that the check runs as efficient as possible</a:t>
            </a:r>
          </a:p>
        </p:txBody>
      </p:sp>
      <p:sp>
        <p:nvSpPr>
          <p:cNvPr id="10" name="Down Arrow Callout 9">
            <a:extLst>
              <a:ext uri="{FF2B5EF4-FFF2-40B4-BE49-F238E27FC236}">
                <a16:creationId xmlns:a16="http://schemas.microsoft.com/office/drawing/2014/main" id="{F144D80B-FBDD-A44C-88F4-2A89397D1D1B}"/>
              </a:ext>
            </a:extLst>
          </p:cNvPr>
          <p:cNvSpPr/>
          <p:nvPr/>
        </p:nvSpPr>
        <p:spPr>
          <a:xfrm>
            <a:off x="5074738" y="2509171"/>
            <a:ext cx="3000081" cy="522923"/>
          </a:xfrm>
          <a:prstGeom prst="downArrowCallout">
            <a:avLst>
              <a:gd name="adj1" fmla="val 50000"/>
              <a:gd name="adj2" fmla="val 13484"/>
              <a:gd name="adj3" fmla="val 29935"/>
              <a:gd name="adj4" fmla="val 70065"/>
            </a:avLst>
          </a:prstGeom>
          <a:solidFill>
            <a:srgbClr val="283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US" sz="900" dirty="0">
                <a:latin typeface="Foco Light" panose="020B0304050202020203" pitchFamily="34" charset="77"/>
                <a:ea typeface="Bradley Hand ITC TT" charset="0"/>
                <a:cs typeface="Bradley Hand ITC TT" charset="0"/>
              </a:rPr>
              <a:t>Dataflow visualization helps to more easily identify security vulnerabilities when manually checking</a:t>
            </a:r>
          </a:p>
        </p:txBody>
      </p:sp>
    </p:spTree>
    <p:extLst>
      <p:ext uri="{BB962C8B-B14F-4D97-AF65-F5344CB8AC3E}">
        <p14:creationId xmlns:p14="http://schemas.microsoft.com/office/powerpoint/2010/main" val="239098393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1EDE1"/>
        </a:solid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72CFF90-5E5E-A545-A89D-7FE7210C241F}"/>
              </a:ext>
            </a:extLst>
          </p:cNvPr>
          <p:cNvSpPr>
            <a:spLocks noGrp="1"/>
          </p:cNvSpPr>
          <p:nvPr>
            <p:ph type="body" sz="quarter" idx="11"/>
          </p:nvPr>
        </p:nvSpPr>
        <p:spPr/>
        <p:txBody>
          <a:bodyPr/>
          <a:lstStyle/>
          <a:p>
            <a:r>
              <a:rPr lang="en-US" dirty="0"/>
              <a:t>Unique features</a:t>
            </a:r>
          </a:p>
          <a:p>
            <a:endParaRPr lang="en-US" dirty="0"/>
          </a:p>
        </p:txBody>
      </p:sp>
      <p:sp>
        <p:nvSpPr>
          <p:cNvPr id="4" name="Text Placeholder 3">
            <a:extLst>
              <a:ext uri="{FF2B5EF4-FFF2-40B4-BE49-F238E27FC236}">
                <a16:creationId xmlns:a16="http://schemas.microsoft.com/office/drawing/2014/main" id="{CB6EDE82-E2C3-B34B-A20C-ADE33A05AD1E}"/>
              </a:ext>
            </a:extLst>
          </p:cNvPr>
          <p:cNvSpPr>
            <a:spLocks noGrp="1"/>
          </p:cNvSpPr>
          <p:nvPr>
            <p:ph type="body" sz="quarter" idx="14"/>
          </p:nvPr>
        </p:nvSpPr>
        <p:spPr>
          <a:xfrm>
            <a:off x="638175" y="1041888"/>
            <a:ext cx="3689985" cy="3314699"/>
          </a:xfrm>
        </p:spPr>
        <p:txBody>
          <a:bodyPr/>
          <a:lstStyle/>
          <a:p>
            <a:r>
              <a:rPr lang="en-US" sz="1000" b="1" dirty="0">
                <a:solidFill>
                  <a:srgbClr val="283040"/>
                </a:solidFill>
                <a:latin typeface="Foco" panose="020B0504050202020203" pitchFamily="34" charset="77"/>
              </a:rPr>
              <a:t>Save costs and reduce time to market</a:t>
            </a:r>
          </a:p>
          <a:p>
            <a:r>
              <a:rPr lang="en-US" sz="1000" dirty="0">
                <a:solidFill>
                  <a:srgbClr val="283040"/>
                </a:solidFill>
                <a:latin typeface="Foco Light" panose="020B0304050202020203" pitchFamily="34" charset="77"/>
              </a:rPr>
              <a:t>True code makes sure that you find vulnerabilities during development. Next to the automated checks that can be executed on a daily bases, True code also facilitates collaboration with security experts in the development phase.  Reducing (certification) costs and reach your goals faster.</a:t>
            </a:r>
          </a:p>
          <a:p>
            <a:endParaRPr lang="en-US" sz="1000" dirty="0">
              <a:solidFill>
                <a:srgbClr val="283040"/>
              </a:solidFill>
              <a:latin typeface="Foco Light" panose="020B0304050202020203" pitchFamily="34" charset="77"/>
            </a:endParaRPr>
          </a:p>
          <a:p>
            <a:r>
              <a:rPr lang="en-US" sz="1000" b="1" dirty="0">
                <a:solidFill>
                  <a:srgbClr val="283040"/>
                </a:solidFill>
                <a:latin typeface="Foco" panose="020B0504050202020203" pitchFamily="34" charset="77"/>
              </a:rPr>
              <a:t>Fault injection vulnerability checks</a:t>
            </a:r>
          </a:p>
          <a:p>
            <a:r>
              <a:rPr lang="en-US" sz="1000" dirty="0">
                <a:solidFill>
                  <a:srgbClr val="283040"/>
                </a:solidFill>
                <a:latin typeface="Foco Light" panose="020B0304050202020203" pitchFamily="34" charset="77"/>
              </a:rPr>
              <a:t>Fault injection proves to be a method that used often by attackers. True Code indicates specific vulnerabilities in source code related to fault injection </a:t>
            </a:r>
          </a:p>
          <a:p>
            <a:endParaRPr lang="en-US" sz="1000" dirty="0">
              <a:solidFill>
                <a:srgbClr val="283040"/>
              </a:solidFill>
              <a:latin typeface="Foco Light" panose="020B0304050202020203" pitchFamily="34" charset="77"/>
            </a:endParaRPr>
          </a:p>
          <a:p>
            <a:r>
              <a:rPr lang="en-US" sz="1000" b="1" dirty="0">
                <a:solidFill>
                  <a:srgbClr val="283040"/>
                </a:solidFill>
                <a:latin typeface="Foco" panose="020B0504050202020203" pitchFamily="34" charset="77"/>
              </a:rPr>
              <a:t>A pure security product </a:t>
            </a:r>
          </a:p>
          <a:p>
            <a:r>
              <a:rPr lang="en-US" sz="1000" dirty="0">
                <a:solidFill>
                  <a:srgbClr val="283040"/>
                </a:solidFill>
                <a:latin typeface="Foco Light" panose="020B0304050202020203" pitchFamily="34" charset="77"/>
              </a:rPr>
              <a:t>Many of the static code analysis products out in the market focus on a lot of things that might be of interest for a development team. Not True Code. True code is made for security purposes only with people who have a long track record in code  evaluations and excel in security expertise.</a:t>
            </a:r>
          </a:p>
          <a:p>
            <a:endParaRPr lang="en-US" sz="1000" dirty="0">
              <a:solidFill>
                <a:srgbClr val="283040"/>
              </a:solidFill>
              <a:latin typeface="Foco Light" panose="020B0304050202020203" pitchFamily="34" charset="77"/>
            </a:endParaRPr>
          </a:p>
        </p:txBody>
      </p:sp>
      <p:pic>
        <p:nvPicPr>
          <p:cNvPr id="5" name="Picture 3">
            <a:extLst>
              <a:ext uri="{FF2B5EF4-FFF2-40B4-BE49-F238E27FC236}">
                <a16:creationId xmlns:a16="http://schemas.microsoft.com/office/drawing/2014/main" id="{CDBDEA66-8C7A-734D-86BA-BDA7823BF62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 r="35449"/>
          <a:stretch/>
        </p:blipFill>
        <p:spPr bwMode="auto">
          <a:xfrm>
            <a:off x="4572000" y="0"/>
            <a:ext cx="4572000" cy="38071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2">
            <a:extLst>
              <a:ext uri="{FF2B5EF4-FFF2-40B4-BE49-F238E27FC236}">
                <a16:creationId xmlns:a16="http://schemas.microsoft.com/office/drawing/2014/main" id="{FFC7D6A3-3CE1-9842-AF6F-66F857F348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3115" y="3300987"/>
            <a:ext cx="1453891" cy="13292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8548412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4DB3467-098D-4545-AF88-2AF213E445A1}"/>
              </a:ext>
            </a:extLst>
          </p:cNvPr>
          <p:cNvSpPr>
            <a:spLocks noGrp="1"/>
          </p:cNvSpPr>
          <p:nvPr>
            <p:ph type="body" sz="quarter" idx="11"/>
          </p:nvPr>
        </p:nvSpPr>
        <p:spPr/>
        <p:txBody>
          <a:bodyPr/>
          <a:lstStyle/>
          <a:p>
            <a:r>
              <a:rPr lang="en-US" dirty="0"/>
              <a:t>Use case : collaboration</a:t>
            </a:r>
          </a:p>
        </p:txBody>
      </p:sp>
      <p:pic>
        <p:nvPicPr>
          <p:cNvPr id="5" name="Picture 4">
            <a:extLst>
              <a:ext uri="{FF2B5EF4-FFF2-40B4-BE49-F238E27FC236}">
                <a16:creationId xmlns:a16="http://schemas.microsoft.com/office/drawing/2014/main" id="{6E8F8793-FA5D-D24B-A7E8-B755C7BC7B4C}"/>
              </a:ext>
            </a:extLst>
          </p:cNvPr>
          <p:cNvPicPr>
            <a:picLocks noChangeAspect="1"/>
          </p:cNvPicPr>
          <p:nvPr/>
        </p:nvPicPr>
        <p:blipFill>
          <a:blip r:embed="rId2">
            <a:alphaModFix amt="70000"/>
            <a:extLst>
              <a:ext uri="{28A0092B-C50C-407E-A947-70E740481C1C}">
                <a14:useLocalDpi xmlns:a14="http://schemas.microsoft.com/office/drawing/2010/main" val="0"/>
              </a:ext>
            </a:extLst>
          </a:blip>
          <a:stretch>
            <a:fillRect/>
          </a:stretch>
        </p:blipFill>
        <p:spPr>
          <a:xfrm>
            <a:off x="1269419" y="1801286"/>
            <a:ext cx="640783" cy="965162"/>
          </a:xfrm>
          <a:prstGeom prst="rect">
            <a:avLst/>
          </a:prstGeom>
        </p:spPr>
      </p:pic>
      <p:pic>
        <p:nvPicPr>
          <p:cNvPr id="6" name="Picture 5">
            <a:extLst>
              <a:ext uri="{FF2B5EF4-FFF2-40B4-BE49-F238E27FC236}">
                <a16:creationId xmlns:a16="http://schemas.microsoft.com/office/drawing/2014/main" id="{28D327C9-8E93-1D4B-8973-F0EFC8C3A194}"/>
              </a:ext>
            </a:extLst>
          </p:cNvPr>
          <p:cNvPicPr>
            <a:picLocks noChangeAspect="1"/>
          </p:cNvPicPr>
          <p:nvPr/>
        </p:nvPicPr>
        <p:blipFill>
          <a:blip r:embed="rId3">
            <a:alphaModFix/>
            <a:extLst>
              <a:ext uri="{28A0092B-C50C-407E-A947-70E740481C1C}">
                <a14:useLocalDpi xmlns:a14="http://schemas.microsoft.com/office/drawing/2010/main" val="0"/>
              </a:ext>
            </a:extLst>
          </a:blip>
          <a:stretch>
            <a:fillRect/>
          </a:stretch>
        </p:blipFill>
        <p:spPr>
          <a:xfrm>
            <a:off x="6947913" y="1210572"/>
            <a:ext cx="710306" cy="1068170"/>
          </a:xfrm>
          <a:prstGeom prst="rect">
            <a:avLst/>
          </a:prstGeom>
          <a:solidFill>
            <a:srgbClr val="283040"/>
          </a:solidFill>
        </p:spPr>
      </p:pic>
      <p:pic>
        <p:nvPicPr>
          <p:cNvPr id="7" name="Picture 6">
            <a:extLst>
              <a:ext uri="{FF2B5EF4-FFF2-40B4-BE49-F238E27FC236}">
                <a16:creationId xmlns:a16="http://schemas.microsoft.com/office/drawing/2014/main" id="{B40ABF0D-9563-1B46-BC4C-5D84CB002A21}"/>
              </a:ext>
            </a:extLst>
          </p:cNvPr>
          <p:cNvPicPr>
            <a:picLocks noChangeAspect="1"/>
          </p:cNvPicPr>
          <p:nvPr/>
        </p:nvPicPr>
        <p:blipFill>
          <a:blip r:embed="rId4">
            <a:alphaModFix amt="57000"/>
            <a:extLst>
              <a:ext uri="{28A0092B-C50C-407E-A947-70E740481C1C}">
                <a14:useLocalDpi xmlns:a14="http://schemas.microsoft.com/office/drawing/2010/main" val="0"/>
              </a:ext>
            </a:extLst>
          </a:blip>
          <a:stretch>
            <a:fillRect/>
          </a:stretch>
        </p:blipFill>
        <p:spPr>
          <a:xfrm>
            <a:off x="6920939" y="3465307"/>
            <a:ext cx="971039" cy="1023602"/>
          </a:xfrm>
          <a:prstGeom prst="rect">
            <a:avLst/>
          </a:prstGeom>
        </p:spPr>
      </p:pic>
      <p:pic>
        <p:nvPicPr>
          <p:cNvPr id="8" name="Picture 7">
            <a:extLst>
              <a:ext uri="{FF2B5EF4-FFF2-40B4-BE49-F238E27FC236}">
                <a16:creationId xmlns:a16="http://schemas.microsoft.com/office/drawing/2014/main" id="{C9747234-22D9-E54F-969A-36F6DA4BC601}"/>
              </a:ext>
            </a:extLst>
          </p:cNvPr>
          <p:cNvPicPr>
            <a:picLocks noChangeAspect="1"/>
          </p:cNvPicPr>
          <p:nvPr/>
        </p:nvPicPr>
        <p:blipFill>
          <a:blip r:embed="rId5">
            <a:duotone>
              <a:schemeClr val="accent1">
                <a:shade val="45000"/>
                <a:satMod val="135000"/>
              </a:schemeClr>
              <a:prstClr val="white"/>
            </a:duotone>
            <a:alphaModFix amt="94000"/>
            <a:extLst>
              <a:ext uri="{BEBA8EAE-BF5A-486C-A8C5-ECC9F3942E4B}">
                <a14:imgProps xmlns:a14="http://schemas.microsoft.com/office/drawing/2010/main">
                  <a14:imgLayer r:embed="rId6">
                    <a14:imgEffect>
                      <a14:colorTemperature colorTemp="3772"/>
                    </a14:imgEffect>
                    <a14:imgEffect>
                      <a14:saturation sat="0"/>
                    </a14:imgEffect>
                  </a14:imgLayer>
                </a14:imgProps>
              </a:ext>
              <a:ext uri="{28A0092B-C50C-407E-A947-70E740481C1C}">
                <a14:useLocalDpi xmlns:a14="http://schemas.microsoft.com/office/drawing/2010/main" val="0"/>
              </a:ext>
            </a:extLst>
          </a:blip>
          <a:stretch>
            <a:fillRect/>
          </a:stretch>
        </p:blipFill>
        <p:spPr>
          <a:xfrm flipH="1">
            <a:off x="2479793" y="3909885"/>
            <a:ext cx="754303" cy="1127604"/>
          </a:xfrm>
          <a:prstGeom prst="rect">
            <a:avLst/>
          </a:prstGeom>
        </p:spPr>
      </p:pic>
      <p:pic>
        <p:nvPicPr>
          <p:cNvPr id="10" name="Picture 9">
            <a:extLst>
              <a:ext uri="{FF2B5EF4-FFF2-40B4-BE49-F238E27FC236}">
                <a16:creationId xmlns:a16="http://schemas.microsoft.com/office/drawing/2014/main" id="{30527AA0-2594-1440-8682-3855AC263DCF}"/>
              </a:ext>
            </a:extLst>
          </p:cNvPr>
          <p:cNvPicPr>
            <a:picLocks noChangeAspect="1"/>
          </p:cNvPicPr>
          <p:nvPr/>
        </p:nvPicPr>
        <p:blipFill>
          <a:blip r:embed="rId7">
            <a:alphaModFix amt="26000"/>
            <a:extLst>
              <a:ext uri="{BEBA8EAE-BF5A-486C-A8C5-ECC9F3942E4B}">
                <a14:imgProps xmlns:a14="http://schemas.microsoft.com/office/drawing/2010/main">
                  <a14:imgLayer r:embed="rId8">
                    <a14:imgEffect>
                      <a14:brightnessContrast bright="17000"/>
                    </a14:imgEffect>
                  </a14:imgLayer>
                </a14:imgProps>
              </a:ext>
              <a:ext uri="{28A0092B-C50C-407E-A947-70E740481C1C}">
                <a14:useLocalDpi xmlns:a14="http://schemas.microsoft.com/office/drawing/2010/main" val="0"/>
              </a:ext>
            </a:extLst>
          </a:blip>
          <a:stretch>
            <a:fillRect/>
          </a:stretch>
        </p:blipFill>
        <p:spPr>
          <a:xfrm>
            <a:off x="3323992" y="1152236"/>
            <a:ext cx="2937510" cy="2937510"/>
          </a:xfrm>
          <a:prstGeom prst="rect">
            <a:avLst/>
          </a:prstGeom>
        </p:spPr>
      </p:pic>
      <p:sp>
        <p:nvSpPr>
          <p:cNvPr id="12" name="Down Arrow Callout 11">
            <a:extLst>
              <a:ext uri="{FF2B5EF4-FFF2-40B4-BE49-F238E27FC236}">
                <a16:creationId xmlns:a16="http://schemas.microsoft.com/office/drawing/2014/main" id="{54BDCEB2-DE68-BA46-9F29-84B8B24FC392}"/>
              </a:ext>
            </a:extLst>
          </p:cNvPr>
          <p:cNvSpPr/>
          <p:nvPr/>
        </p:nvSpPr>
        <p:spPr>
          <a:xfrm>
            <a:off x="6168326" y="389271"/>
            <a:ext cx="2574927" cy="817424"/>
          </a:xfrm>
          <a:prstGeom prst="downArrowCallout">
            <a:avLst>
              <a:gd name="adj1" fmla="val 0"/>
              <a:gd name="adj2" fmla="val 7217"/>
              <a:gd name="adj3" fmla="val 14058"/>
              <a:gd name="adj4" fmla="val 85942"/>
            </a:avLst>
          </a:prstGeom>
          <a:solidFill>
            <a:srgbClr val="283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US" sz="1000" dirty="0">
                <a:latin typeface="Foco Light" panose="020B0304050202020203" pitchFamily="34" charset="77"/>
                <a:ea typeface="Bradley Hand ITC TT" charset="0"/>
                <a:cs typeface="Bradley Hand ITC TT" charset="0"/>
              </a:rPr>
              <a:t>Security experts </a:t>
            </a:r>
            <a:r>
              <a:rPr lang="en-US" sz="1000" dirty="0">
                <a:solidFill>
                  <a:schemeClr val="tx1">
                    <a:lumMod val="60000"/>
                    <a:lumOff val="40000"/>
                  </a:schemeClr>
                </a:solidFill>
                <a:latin typeface="Foco Light" panose="020B0304050202020203" pitchFamily="34" charset="77"/>
                <a:ea typeface="Bradley Hand ITC TT" charset="0"/>
                <a:cs typeface="Bradley Hand ITC TT" charset="0"/>
              </a:rPr>
              <a:t>manually check the sources for security vulnerabilities. Found issues are marked and </a:t>
            </a:r>
            <a:r>
              <a:rPr lang="en-US" sz="1000" dirty="0">
                <a:latin typeface="Foco Light" panose="020B0304050202020203" pitchFamily="34" charset="77"/>
                <a:ea typeface="Bradley Hand ITC TT" charset="0"/>
                <a:cs typeface="Bradley Hand ITC TT" charset="0"/>
              </a:rPr>
              <a:t>True Code </a:t>
            </a:r>
            <a:r>
              <a:rPr lang="en-US" sz="1000" dirty="0">
                <a:solidFill>
                  <a:schemeClr val="tx1">
                    <a:lumMod val="60000"/>
                    <a:lumOff val="40000"/>
                  </a:schemeClr>
                </a:solidFill>
                <a:latin typeface="Foco Light" panose="020B0304050202020203" pitchFamily="34" charset="77"/>
                <a:ea typeface="Bradley Hand ITC TT" charset="0"/>
                <a:cs typeface="Bradley Hand ITC TT" charset="0"/>
              </a:rPr>
              <a:t>keeps track of sources that have passed review</a:t>
            </a:r>
          </a:p>
        </p:txBody>
      </p:sp>
      <p:sp>
        <p:nvSpPr>
          <p:cNvPr id="14" name="Oval 13">
            <a:extLst>
              <a:ext uri="{FF2B5EF4-FFF2-40B4-BE49-F238E27FC236}">
                <a16:creationId xmlns:a16="http://schemas.microsoft.com/office/drawing/2014/main" id="{B7596292-38F0-3D46-8B04-EB217B7143FD}"/>
              </a:ext>
            </a:extLst>
          </p:cNvPr>
          <p:cNvSpPr/>
          <p:nvPr/>
        </p:nvSpPr>
        <p:spPr>
          <a:xfrm>
            <a:off x="4196965" y="2025209"/>
            <a:ext cx="1191563" cy="1191563"/>
          </a:xfrm>
          <a:prstGeom prst="ellipse">
            <a:avLst/>
          </a:prstGeom>
          <a:ln w="177800">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4F20AA3-3BD0-AD47-96AC-1B72DB3FF3F6}"/>
              </a:ext>
            </a:extLst>
          </p:cNvPr>
          <p:cNvSpPr/>
          <p:nvPr/>
        </p:nvSpPr>
        <p:spPr>
          <a:xfrm>
            <a:off x="4585117" y="1744657"/>
            <a:ext cx="468398" cy="1446550"/>
          </a:xfrm>
          <a:prstGeom prst="rect">
            <a:avLst/>
          </a:prstGeom>
        </p:spPr>
        <p:txBody>
          <a:bodyPr wrap="none">
            <a:spAutoFit/>
          </a:bodyPr>
          <a:lstStyle/>
          <a:p>
            <a:r>
              <a:rPr lang="en-US" sz="8800" b="1" dirty="0">
                <a:latin typeface="Foco" panose="020B0504050202020203" pitchFamily="34" charset="77"/>
              </a:rPr>
              <a:t>;</a:t>
            </a:r>
          </a:p>
        </p:txBody>
      </p:sp>
      <p:sp>
        <p:nvSpPr>
          <p:cNvPr id="15" name="Down Arrow Callout 14">
            <a:extLst>
              <a:ext uri="{FF2B5EF4-FFF2-40B4-BE49-F238E27FC236}">
                <a16:creationId xmlns:a16="http://schemas.microsoft.com/office/drawing/2014/main" id="{B9C29613-47EE-7948-80AE-FEAF4A1D4773}"/>
              </a:ext>
            </a:extLst>
          </p:cNvPr>
          <p:cNvSpPr/>
          <p:nvPr/>
        </p:nvSpPr>
        <p:spPr>
          <a:xfrm>
            <a:off x="6587445" y="2467932"/>
            <a:ext cx="2148678" cy="995124"/>
          </a:xfrm>
          <a:prstGeom prst="downArrowCallout">
            <a:avLst>
              <a:gd name="adj1" fmla="val 0"/>
              <a:gd name="adj2" fmla="val 7217"/>
              <a:gd name="adj3" fmla="val 14058"/>
              <a:gd name="adj4" fmla="val 85942"/>
            </a:avLst>
          </a:prstGeom>
          <a:solidFill>
            <a:srgbClr val="283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US" sz="1000" dirty="0">
                <a:latin typeface="Foco Light" panose="020B0304050202020203" pitchFamily="34" charset="77"/>
                <a:ea typeface="Bradley Hand ITC TT" charset="0"/>
                <a:cs typeface="Bradley Hand ITC TT" charset="0"/>
              </a:rPr>
              <a:t>Developers</a:t>
            </a:r>
            <a:r>
              <a:rPr lang="en-US" sz="1000" dirty="0">
                <a:solidFill>
                  <a:schemeClr val="tx1">
                    <a:lumMod val="60000"/>
                    <a:lumOff val="40000"/>
                  </a:schemeClr>
                </a:solidFill>
                <a:latin typeface="Foco Light" panose="020B0304050202020203" pitchFamily="34" charset="77"/>
                <a:ea typeface="Bradley Hand ITC TT" charset="0"/>
                <a:cs typeface="Bradley Hand ITC TT" charset="0"/>
              </a:rPr>
              <a:t> have an </a:t>
            </a:r>
            <a:r>
              <a:rPr lang="en-US" sz="1000" dirty="0">
                <a:latin typeface="Foco Light" panose="020B0304050202020203" pitchFamily="34" charset="77"/>
                <a:ea typeface="Bradley Hand ITC TT" charset="0"/>
                <a:cs typeface="Bradley Hand ITC TT" charset="0"/>
              </a:rPr>
              <a:t>intuitive</a:t>
            </a:r>
            <a:r>
              <a:rPr lang="en-US" sz="1000" dirty="0">
                <a:solidFill>
                  <a:schemeClr val="tx1">
                    <a:lumMod val="60000"/>
                    <a:lumOff val="40000"/>
                  </a:schemeClr>
                </a:solidFill>
                <a:latin typeface="Foco Light" panose="020B0304050202020203" pitchFamily="34" charset="77"/>
                <a:ea typeface="Bradley Hand ITC TT" charset="0"/>
                <a:cs typeface="Bradley Hand ITC TT" charset="0"/>
              </a:rPr>
              <a:t> view on all found issues. Easily can read comments next to feedback on the severity of the issue. All contributing to an </a:t>
            </a:r>
            <a:r>
              <a:rPr lang="en-US" sz="1000" dirty="0">
                <a:latin typeface="Foco Light" panose="020B0304050202020203" pitchFamily="34" charset="77"/>
                <a:ea typeface="Bradley Hand ITC TT" charset="0"/>
                <a:cs typeface="Bradley Hand ITC TT" charset="0"/>
              </a:rPr>
              <a:t>efficient</a:t>
            </a:r>
            <a:r>
              <a:rPr lang="en-US" sz="1000" dirty="0">
                <a:solidFill>
                  <a:schemeClr val="tx1">
                    <a:lumMod val="60000"/>
                    <a:lumOff val="40000"/>
                  </a:schemeClr>
                </a:solidFill>
                <a:latin typeface="Foco Light" panose="020B0304050202020203" pitchFamily="34" charset="77"/>
                <a:ea typeface="Bradley Hand ITC TT" charset="0"/>
                <a:cs typeface="Bradley Hand ITC TT" charset="0"/>
              </a:rPr>
              <a:t> mitigation</a:t>
            </a:r>
          </a:p>
        </p:txBody>
      </p:sp>
      <p:sp>
        <p:nvSpPr>
          <p:cNvPr id="16" name="Down Arrow Callout 15">
            <a:extLst>
              <a:ext uri="{FF2B5EF4-FFF2-40B4-BE49-F238E27FC236}">
                <a16:creationId xmlns:a16="http://schemas.microsoft.com/office/drawing/2014/main" id="{9225C8BB-927E-D741-81B2-916F5BC01452}"/>
              </a:ext>
            </a:extLst>
          </p:cNvPr>
          <p:cNvSpPr/>
          <p:nvPr/>
        </p:nvSpPr>
        <p:spPr>
          <a:xfrm>
            <a:off x="728651" y="1327415"/>
            <a:ext cx="2026709" cy="462022"/>
          </a:xfrm>
          <a:prstGeom prst="downArrowCallout">
            <a:avLst>
              <a:gd name="adj1" fmla="val 0"/>
              <a:gd name="adj2" fmla="val 7217"/>
              <a:gd name="adj3" fmla="val 14058"/>
              <a:gd name="adj4" fmla="val 85942"/>
            </a:avLst>
          </a:prstGeom>
          <a:solidFill>
            <a:srgbClr val="283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US" sz="1000" dirty="0">
                <a:solidFill>
                  <a:schemeClr val="tx1">
                    <a:lumMod val="60000"/>
                    <a:lumOff val="40000"/>
                  </a:schemeClr>
                </a:solidFill>
                <a:latin typeface="Foco Light" panose="020B0304050202020203" pitchFamily="34" charset="77"/>
                <a:ea typeface="Bradley Hand ITC TT" charset="0"/>
                <a:cs typeface="Bradley Hand ITC TT" charset="0"/>
              </a:rPr>
              <a:t>True code keeps track of code that is </a:t>
            </a:r>
            <a:r>
              <a:rPr lang="en-US" sz="1000" dirty="0">
                <a:latin typeface="Foco Light" panose="020B0304050202020203" pitchFamily="34" charset="77"/>
                <a:ea typeface="Bradley Hand ITC TT" charset="0"/>
                <a:cs typeface="Bradley Hand ITC TT" charset="0"/>
              </a:rPr>
              <a:t>developed </a:t>
            </a:r>
            <a:r>
              <a:rPr lang="en-US" sz="1000" dirty="0">
                <a:solidFill>
                  <a:schemeClr val="tx1">
                    <a:lumMod val="60000"/>
                    <a:lumOff val="40000"/>
                  </a:schemeClr>
                </a:solidFill>
                <a:latin typeface="Foco Light" panose="020B0304050202020203" pitchFamily="34" charset="77"/>
                <a:ea typeface="Bradley Hand ITC TT" charset="0"/>
                <a:cs typeface="Bradley Hand ITC TT" charset="0"/>
              </a:rPr>
              <a:t>by the </a:t>
            </a:r>
            <a:r>
              <a:rPr lang="en-US" sz="1000" dirty="0">
                <a:latin typeface="Foco Light" panose="020B0304050202020203" pitchFamily="34" charset="77"/>
                <a:ea typeface="Bradley Hand ITC TT" charset="0"/>
                <a:cs typeface="Bradley Hand ITC TT" charset="0"/>
              </a:rPr>
              <a:t>team</a:t>
            </a:r>
          </a:p>
        </p:txBody>
      </p:sp>
      <p:sp>
        <p:nvSpPr>
          <p:cNvPr id="17" name="Down Arrow Callout 16">
            <a:extLst>
              <a:ext uri="{FF2B5EF4-FFF2-40B4-BE49-F238E27FC236}">
                <a16:creationId xmlns:a16="http://schemas.microsoft.com/office/drawing/2014/main" id="{0F72AC39-828C-E64E-91AF-D460D91A8879}"/>
              </a:ext>
            </a:extLst>
          </p:cNvPr>
          <p:cNvSpPr/>
          <p:nvPr/>
        </p:nvSpPr>
        <p:spPr>
          <a:xfrm>
            <a:off x="1693516" y="3054344"/>
            <a:ext cx="2026709" cy="817424"/>
          </a:xfrm>
          <a:prstGeom prst="downArrowCallout">
            <a:avLst>
              <a:gd name="adj1" fmla="val 0"/>
              <a:gd name="adj2" fmla="val 7217"/>
              <a:gd name="adj3" fmla="val 14058"/>
              <a:gd name="adj4" fmla="val 85942"/>
            </a:avLst>
          </a:prstGeom>
          <a:solidFill>
            <a:srgbClr val="283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US" sz="1000" dirty="0">
                <a:latin typeface="Foco Light" panose="020B0304050202020203" pitchFamily="34" charset="77"/>
                <a:ea typeface="Bradley Hand ITC TT" charset="0"/>
                <a:cs typeface="Bradley Hand ITC TT" charset="0"/>
              </a:rPr>
              <a:t>Security experts </a:t>
            </a:r>
            <a:r>
              <a:rPr lang="en-US" sz="1000" dirty="0">
                <a:solidFill>
                  <a:schemeClr val="tx1">
                    <a:lumMod val="60000"/>
                    <a:lumOff val="40000"/>
                  </a:schemeClr>
                </a:solidFill>
                <a:latin typeface="Foco Light" panose="020B0304050202020203" pitchFamily="34" charset="77"/>
                <a:ea typeface="Bradley Hand ITC TT" charset="0"/>
                <a:cs typeface="Bradley Hand ITC TT" charset="0"/>
              </a:rPr>
              <a:t>can only check the mitigations, new sources and any code that has been </a:t>
            </a:r>
            <a:r>
              <a:rPr lang="en-US" sz="1000" dirty="0">
                <a:latin typeface="Foco Light" panose="020B0304050202020203" pitchFamily="34" charset="77"/>
                <a:ea typeface="Bradley Hand ITC TT" charset="0"/>
                <a:cs typeface="Bradley Hand ITC TT" charset="0"/>
              </a:rPr>
              <a:t>changed</a:t>
            </a:r>
            <a:r>
              <a:rPr lang="en-US" sz="1000" dirty="0">
                <a:solidFill>
                  <a:schemeClr val="tx1">
                    <a:lumMod val="60000"/>
                    <a:lumOff val="40000"/>
                  </a:schemeClr>
                </a:solidFill>
                <a:latin typeface="Foco Light" panose="020B0304050202020203" pitchFamily="34" charset="77"/>
                <a:ea typeface="Bradley Hand ITC TT" charset="0"/>
                <a:cs typeface="Bradley Hand ITC TT" charset="0"/>
              </a:rPr>
              <a:t> after being reviewed </a:t>
            </a:r>
          </a:p>
        </p:txBody>
      </p:sp>
    </p:spTree>
    <p:extLst>
      <p:ext uri="{BB962C8B-B14F-4D97-AF65-F5344CB8AC3E}">
        <p14:creationId xmlns:p14="http://schemas.microsoft.com/office/powerpoint/2010/main" val="192928150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2217C2E4-263F-3146-9A9F-0B7B84BC9479}"/>
              </a:ext>
            </a:extLst>
          </p:cNvPr>
          <p:cNvPicPr>
            <a:picLocks noChangeAspect="1"/>
          </p:cNvPicPr>
          <p:nvPr/>
        </p:nvPicPr>
        <p:blipFill>
          <a:blip r:embed="rId2">
            <a:duotone>
              <a:schemeClr val="accent1">
                <a:shade val="45000"/>
                <a:satMod val="135000"/>
              </a:schemeClr>
              <a:prstClr val="white"/>
            </a:duotone>
            <a:alphaModFix amt="94000"/>
            <a:extLst>
              <a:ext uri="{BEBA8EAE-BF5A-486C-A8C5-ECC9F3942E4B}">
                <a14:imgProps xmlns:a14="http://schemas.microsoft.com/office/drawing/2010/main">
                  <a14:imgLayer r:embed="rId3">
                    <a14:imgEffect>
                      <a14:colorTemperature colorTemp="3772"/>
                    </a14:imgEffect>
                    <a14:imgEffect>
                      <a14:saturation sat="0"/>
                    </a14:imgEffect>
                  </a14:imgLayer>
                </a14:imgProps>
              </a:ext>
              <a:ext uri="{28A0092B-C50C-407E-A947-70E740481C1C}">
                <a14:useLocalDpi xmlns:a14="http://schemas.microsoft.com/office/drawing/2010/main" val="0"/>
              </a:ext>
            </a:extLst>
          </a:blip>
          <a:stretch>
            <a:fillRect/>
          </a:stretch>
        </p:blipFill>
        <p:spPr>
          <a:xfrm flipH="1">
            <a:off x="2480544" y="3914440"/>
            <a:ext cx="754303" cy="1127604"/>
          </a:xfrm>
          <a:prstGeom prst="rect">
            <a:avLst/>
          </a:prstGeom>
        </p:spPr>
      </p:pic>
      <p:sp>
        <p:nvSpPr>
          <p:cNvPr id="2" name="Text Placeholder 1">
            <a:extLst>
              <a:ext uri="{FF2B5EF4-FFF2-40B4-BE49-F238E27FC236}">
                <a16:creationId xmlns:a16="http://schemas.microsoft.com/office/drawing/2014/main" id="{14DB3467-098D-4545-AF88-2AF213E445A1}"/>
              </a:ext>
            </a:extLst>
          </p:cNvPr>
          <p:cNvSpPr>
            <a:spLocks noGrp="1"/>
          </p:cNvSpPr>
          <p:nvPr>
            <p:ph type="body" sz="quarter" idx="11"/>
          </p:nvPr>
        </p:nvSpPr>
        <p:spPr>
          <a:xfrm>
            <a:off x="638175" y="514350"/>
            <a:ext cx="4841599" cy="283633"/>
          </a:xfrm>
        </p:spPr>
        <p:txBody>
          <a:bodyPr/>
          <a:lstStyle/>
          <a:p>
            <a:r>
              <a:rPr lang="en-US" dirty="0"/>
              <a:t>Use case : Automation</a:t>
            </a:r>
          </a:p>
        </p:txBody>
      </p:sp>
      <p:pic>
        <p:nvPicPr>
          <p:cNvPr id="5" name="Picture 4">
            <a:extLst>
              <a:ext uri="{FF2B5EF4-FFF2-40B4-BE49-F238E27FC236}">
                <a16:creationId xmlns:a16="http://schemas.microsoft.com/office/drawing/2014/main" id="{6E8F8793-FA5D-D24B-A7E8-B755C7BC7B4C}"/>
              </a:ext>
            </a:extLst>
          </p:cNvPr>
          <p:cNvPicPr>
            <a:picLocks noChangeAspect="1"/>
          </p:cNvPicPr>
          <p:nvPr/>
        </p:nvPicPr>
        <p:blipFill>
          <a:blip r:embed="rId4">
            <a:alphaModFix amt="70000"/>
            <a:extLst>
              <a:ext uri="{28A0092B-C50C-407E-A947-70E740481C1C}">
                <a14:useLocalDpi xmlns:a14="http://schemas.microsoft.com/office/drawing/2010/main" val="0"/>
              </a:ext>
            </a:extLst>
          </a:blip>
          <a:stretch>
            <a:fillRect/>
          </a:stretch>
        </p:blipFill>
        <p:spPr>
          <a:xfrm>
            <a:off x="1269419" y="1801286"/>
            <a:ext cx="640783" cy="965162"/>
          </a:xfrm>
          <a:prstGeom prst="rect">
            <a:avLst/>
          </a:prstGeom>
        </p:spPr>
      </p:pic>
      <p:pic>
        <p:nvPicPr>
          <p:cNvPr id="6" name="Picture 5">
            <a:extLst>
              <a:ext uri="{FF2B5EF4-FFF2-40B4-BE49-F238E27FC236}">
                <a16:creationId xmlns:a16="http://schemas.microsoft.com/office/drawing/2014/main" id="{28D327C9-8E93-1D4B-8973-F0EFC8C3A194}"/>
              </a:ext>
            </a:extLst>
          </p:cNvPr>
          <p:cNvPicPr>
            <a:picLocks noChangeAspect="1"/>
          </p:cNvPicPr>
          <p:nvPr/>
        </p:nvPicPr>
        <p:blipFill>
          <a:blip r:embed="rId5">
            <a:alphaModFix amt="55000"/>
            <a:extLst>
              <a:ext uri="{BEBA8EAE-BF5A-486C-A8C5-ECC9F3942E4B}">
                <a14:imgProps xmlns:a14="http://schemas.microsoft.com/office/drawing/2010/main">
                  <a14:imgLayer r:embed="rId6">
                    <a14:imgEffect>
                      <a14:colorTemperature colorTemp="7243"/>
                    </a14:imgEffect>
                    <a14:imgEffect>
                      <a14:brightnessContrast bright="38000" contrast="5000"/>
                    </a14:imgEffect>
                  </a14:imgLayer>
                </a14:imgProps>
              </a:ext>
              <a:ext uri="{28A0092B-C50C-407E-A947-70E740481C1C}">
                <a14:useLocalDpi xmlns:a14="http://schemas.microsoft.com/office/drawing/2010/main" val="0"/>
              </a:ext>
            </a:extLst>
          </a:blip>
          <a:stretch>
            <a:fillRect/>
          </a:stretch>
        </p:blipFill>
        <p:spPr>
          <a:xfrm>
            <a:off x="6947913" y="1210572"/>
            <a:ext cx="710306" cy="1068170"/>
          </a:xfrm>
          <a:prstGeom prst="rect">
            <a:avLst/>
          </a:prstGeom>
        </p:spPr>
      </p:pic>
      <p:pic>
        <p:nvPicPr>
          <p:cNvPr id="10" name="Picture 9">
            <a:extLst>
              <a:ext uri="{FF2B5EF4-FFF2-40B4-BE49-F238E27FC236}">
                <a16:creationId xmlns:a16="http://schemas.microsoft.com/office/drawing/2014/main" id="{30527AA0-2594-1440-8682-3855AC263DCF}"/>
              </a:ext>
            </a:extLst>
          </p:cNvPr>
          <p:cNvPicPr>
            <a:picLocks noChangeAspect="1"/>
          </p:cNvPicPr>
          <p:nvPr/>
        </p:nvPicPr>
        <p:blipFill>
          <a:blip r:embed="rId7">
            <a:alphaModFix amt="26000"/>
            <a:extLst>
              <a:ext uri="{BEBA8EAE-BF5A-486C-A8C5-ECC9F3942E4B}">
                <a14:imgProps xmlns:a14="http://schemas.microsoft.com/office/drawing/2010/main">
                  <a14:imgLayer r:embed="rId8">
                    <a14:imgEffect>
                      <a14:brightnessContrast bright="17000"/>
                    </a14:imgEffect>
                  </a14:imgLayer>
                </a14:imgProps>
              </a:ext>
              <a:ext uri="{28A0092B-C50C-407E-A947-70E740481C1C}">
                <a14:useLocalDpi xmlns:a14="http://schemas.microsoft.com/office/drawing/2010/main" val="0"/>
              </a:ext>
            </a:extLst>
          </a:blip>
          <a:stretch>
            <a:fillRect/>
          </a:stretch>
        </p:blipFill>
        <p:spPr>
          <a:xfrm>
            <a:off x="3323992" y="1152236"/>
            <a:ext cx="2937510" cy="2937510"/>
          </a:xfrm>
          <a:prstGeom prst="rect">
            <a:avLst/>
          </a:prstGeom>
        </p:spPr>
      </p:pic>
      <p:sp>
        <p:nvSpPr>
          <p:cNvPr id="12" name="Down Arrow Callout 11">
            <a:extLst>
              <a:ext uri="{FF2B5EF4-FFF2-40B4-BE49-F238E27FC236}">
                <a16:creationId xmlns:a16="http://schemas.microsoft.com/office/drawing/2014/main" id="{54BDCEB2-DE68-BA46-9F29-84B8B24FC392}"/>
              </a:ext>
            </a:extLst>
          </p:cNvPr>
          <p:cNvSpPr/>
          <p:nvPr/>
        </p:nvSpPr>
        <p:spPr>
          <a:xfrm>
            <a:off x="6168326" y="478121"/>
            <a:ext cx="2574927" cy="639723"/>
          </a:xfrm>
          <a:prstGeom prst="downArrowCallout">
            <a:avLst>
              <a:gd name="adj1" fmla="val 0"/>
              <a:gd name="adj2" fmla="val 7217"/>
              <a:gd name="adj3" fmla="val 14058"/>
              <a:gd name="adj4" fmla="val 85942"/>
            </a:avLst>
          </a:prstGeom>
          <a:solidFill>
            <a:srgbClr val="283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US" sz="1000" dirty="0">
                <a:latin typeface="Foco Light" panose="020B0304050202020203" pitchFamily="34" charset="77"/>
                <a:ea typeface="Bradley Hand ITC TT" charset="0"/>
                <a:cs typeface="Bradley Hand ITC TT" charset="0"/>
              </a:rPr>
              <a:t>Security experts configure</a:t>
            </a:r>
            <a:r>
              <a:rPr lang="en-US" sz="1000" dirty="0">
                <a:solidFill>
                  <a:schemeClr val="tx1">
                    <a:lumMod val="60000"/>
                    <a:lumOff val="40000"/>
                  </a:schemeClr>
                </a:solidFill>
                <a:latin typeface="Foco Light" panose="020B0304050202020203" pitchFamily="34" charset="77"/>
                <a:ea typeface="Bradley Hand ITC TT" charset="0"/>
                <a:cs typeface="Bradley Hand ITC TT" charset="0"/>
              </a:rPr>
              <a:t> True Code so that it executing of security checks is tailored to the </a:t>
            </a:r>
            <a:r>
              <a:rPr lang="en-US" sz="1000" dirty="0">
                <a:latin typeface="Foco Light" panose="020B0304050202020203" pitchFamily="34" charset="77"/>
                <a:ea typeface="Bradley Hand ITC TT" charset="0"/>
                <a:cs typeface="Bradley Hand ITC TT" charset="0"/>
              </a:rPr>
              <a:t>specific</a:t>
            </a:r>
            <a:r>
              <a:rPr lang="en-US" sz="1000" dirty="0">
                <a:solidFill>
                  <a:schemeClr val="tx1">
                    <a:lumMod val="60000"/>
                    <a:lumOff val="40000"/>
                  </a:schemeClr>
                </a:solidFill>
                <a:latin typeface="Foco Light" panose="020B0304050202020203" pitchFamily="34" charset="77"/>
                <a:ea typeface="Bradley Hand ITC TT" charset="0"/>
                <a:cs typeface="Bradley Hand ITC TT" charset="0"/>
              </a:rPr>
              <a:t> needs of the product</a:t>
            </a:r>
          </a:p>
        </p:txBody>
      </p:sp>
      <p:sp>
        <p:nvSpPr>
          <p:cNvPr id="14" name="Oval 13">
            <a:extLst>
              <a:ext uri="{FF2B5EF4-FFF2-40B4-BE49-F238E27FC236}">
                <a16:creationId xmlns:a16="http://schemas.microsoft.com/office/drawing/2014/main" id="{B7596292-38F0-3D46-8B04-EB217B7143FD}"/>
              </a:ext>
            </a:extLst>
          </p:cNvPr>
          <p:cNvSpPr/>
          <p:nvPr/>
        </p:nvSpPr>
        <p:spPr>
          <a:xfrm>
            <a:off x="4196965" y="2025209"/>
            <a:ext cx="1191563" cy="1191563"/>
          </a:xfrm>
          <a:prstGeom prst="ellipse">
            <a:avLst/>
          </a:prstGeom>
          <a:ln w="177800">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4F20AA3-3BD0-AD47-96AC-1B72DB3FF3F6}"/>
              </a:ext>
            </a:extLst>
          </p:cNvPr>
          <p:cNvSpPr/>
          <p:nvPr/>
        </p:nvSpPr>
        <p:spPr>
          <a:xfrm>
            <a:off x="4585117" y="1744657"/>
            <a:ext cx="468398" cy="1446550"/>
          </a:xfrm>
          <a:prstGeom prst="rect">
            <a:avLst/>
          </a:prstGeom>
        </p:spPr>
        <p:txBody>
          <a:bodyPr wrap="none">
            <a:spAutoFit/>
          </a:bodyPr>
          <a:lstStyle/>
          <a:p>
            <a:r>
              <a:rPr lang="en-US" sz="8800" b="1" dirty="0">
                <a:latin typeface="Foco" panose="020B0504050202020203" pitchFamily="34" charset="77"/>
              </a:rPr>
              <a:t>;</a:t>
            </a:r>
          </a:p>
        </p:txBody>
      </p:sp>
      <p:sp>
        <p:nvSpPr>
          <p:cNvPr id="15" name="Down Arrow Callout 14">
            <a:extLst>
              <a:ext uri="{FF2B5EF4-FFF2-40B4-BE49-F238E27FC236}">
                <a16:creationId xmlns:a16="http://schemas.microsoft.com/office/drawing/2014/main" id="{B9C29613-47EE-7948-80AE-FEAF4A1D4773}"/>
              </a:ext>
            </a:extLst>
          </p:cNvPr>
          <p:cNvSpPr/>
          <p:nvPr/>
        </p:nvSpPr>
        <p:spPr>
          <a:xfrm>
            <a:off x="6587445" y="2467932"/>
            <a:ext cx="2148678" cy="995124"/>
          </a:xfrm>
          <a:prstGeom prst="downArrowCallout">
            <a:avLst>
              <a:gd name="adj1" fmla="val 0"/>
              <a:gd name="adj2" fmla="val 7217"/>
              <a:gd name="adj3" fmla="val 14058"/>
              <a:gd name="adj4" fmla="val 85942"/>
            </a:avLst>
          </a:prstGeom>
          <a:solidFill>
            <a:srgbClr val="283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US" sz="1000" dirty="0">
                <a:latin typeface="Foco Light" panose="020B0304050202020203" pitchFamily="34" charset="77"/>
                <a:ea typeface="Bradley Hand ITC TT" charset="0"/>
                <a:cs typeface="Bradley Hand ITC TT" charset="0"/>
              </a:rPr>
              <a:t>True code</a:t>
            </a:r>
            <a:r>
              <a:rPr lang="en-US" sz="1000" dirty="0">
                <a:solidFill>
                  <a:schemeClr val="tx1">
                    <a:lumMod val="60000"/>
                    <a:lumOff val="40000"/>
                  </a:schemeClr>
                </a:solidFill>
                <a:latin typeface="Foco Light" panose="020B0304050202020203" pitchFamily="34" charset="77"/>
                <a:ea typeface="Bradley Hand ITC TT" charset="0"/>
                <a:cs typeface="Bradley Hand ITC TT" charset="0"/>
              </a:rPr>
              <a:t> is integrated in the </a:t>
            </a:r>
            <a:r>
              <a:rPr lang="en-US" sz="1000" dirty="0">
                <a:latin typeface="Foco Light" panose="020B0304050202020203" pitchFamily="34" charset="77"/>
                <a:ea typeface="Bradley Hand ITC TT" charset="0"/>
                <a:cs typeface="Bradley Hand ITC TT" charset="0"/>
              </a:rPr>
              <a:t>continuous</a:t>
            </a:r>
            <a:r>
              <a:rPr lang="en-US" sz="1000" dirty="0">
                <a:solidFill>
                  <a:schemeClr val="tx1">
                    <a:lumMod val="60000"/>
                    <a:lumOff val="40000"/>
                  </a:schemeClr>
                </a:solidFill>
                <a:latin typeface="Foco Light" panose="020B0304050202020203" pitchFamily="34" charset="77"/>
                <a:ea typeface="Bradley Hand ITC TT" charset="0"/>
                <a:cs typeface="Bradley Hand ITC TT" charset="0"/>
              </a:rPr>
              <a:t> development process and </a:t>
            </a:r>
            <a:r>
              <a:rPr lang="en-US" sz="1000" dirty="0">
                <a:latin typeface="Foco Light" panose="020B0304050202020203" pitchFamily="34" charset="77"/>
                <a:ea typeface="Bradley Hand ITC TT" charset="0"/>
                <a:cs typeface="Bradley Hand ITC TT" charset="0"/>
              </a:rPr>
              <a:t>automatically</a:t>
            </a:r>
            <a:r>
              <a:rPr lang="en-US" sz="1000" dirty="0">
                <a:solidFill>
                  <a:schemeClr val="tx1">
                    <a:lumMod val="60000"/>
                    <a:lumOff val="40000"/>
                  </a:schemeClr>
                </a:solidFill>
                <a:latin typeface="Foco Light" panose="020B0304050202020203" pitchFamily="34" charset="77"/>
                <a:ea typeface="Bradley Hand ITC TT" charset="0"/>
                <a:cs typeface="Bradley Hand ITC TT" charset="0"/>
              </a:rPr>
              <a:t> evaluates sources on a daily bases. Additional checks can be done by the </a:t>
            </a:r>
            <a:r>
              <a:rPr lang="en-US" sz="1000" dirty="0">
                <a:latin typeface="Foco Light" panose="020B0304050202020203" pitchFamily="34" charset="77"/>
                <a:ea typeface="Bradley Hand ITC TT" charset="0"/>
                <a:cs typeface="Bradley Hand ITC TT" charset="0"/>
              </a:rPr>
              <a:t>security team</a:t>
            </a:r>
            <a:r>
              <a:rPr lang="en-US" sz="1000" dirty="0">
                <a:solidFill>
                  <a:schemeClr val="tx1">
                    <a:lumMod val="60000"/>
                    <a:lumOff val="40000"/>
                  </a:schemeClr>
                </a:solidFill>
                <a:latin typeface="Foco Light" panose="020B0304050202020203" pitchFamily="34" charset="77"/>
                <a:ea typeface="Bradley Hand ITC TT" charset="0"/>
                <a:cs typeface="Bradley Hand ITC TT" charset="0"/>
              </a:rPr>
              <a:t> if needed</a:t>
            </a:r>
          </a:p>
        </p:txBody>
      </p:sp>
      <p:sp>
        <p:nvSpPr>
          <p:cNvPr id="16" name="Down Arrow Callout 15">
            <a:extLst>
              <a:ext uri="{FF2B5EF4-FFF2-40B4-BE49-F238E27FC236}">
                <a16:creationId xmlns:a16="http://schemas.microsoft.com/office/drawing/2014/main" id="{9225C8BB-927E-D741-81B2-916F5BC01452}"/>
              </a:ext>
            </a:extLst>
          </p:cNvPr>
          <p:cNvSpPr/>
          <p:nvPr/>
        </p:nvSpPr>
        <p:spPr>
          <a:xfrm>
            <a:off x="728651" y="1327415"/>
            <a:ext cx="2026709" cy="462022"/>
          </a:xfrm>
          <a:prstGeom prst="downArrowCallout">
            <a:avLst>
              <a:gd name="adj1" fmla="val 0"/>
              <a:gd name="adj2" fmla="val 7217"/>
              <a:gd name="adj3" fmla="val 14058"/>
              <a:gd name="adj4" fmla="val 85942"/>
            </a:avLst>
          </a:prstGeom>
          <a:solidFill>
            <a:srgbClr val="283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US" sz="1000" dirty="0">
                <a:solidFill>
                  <a:schemeClr val="tx1">
                    <a:lumMod val="60000"/>
                    <a:lumOff val="40000"/>
                  </a:schemeClr>
                </a:solidFill>
                <a:latin typeface="Foco Light" panose="020B0304050202020203" pitchFamily="34" charset="77"/>
                <a:ea typeface="Bradley Hand ITC TT" charset="0"/>
                <a:cs typeface="Bradley Hand ITC TT" charset="0"/>
              </a:rPr>
              <a:t>True code keeps track of code that is </a:t>
            </a:r>
            <a:r>
              <a:rPr lang="en-US" sz="1000" dirty="0">
                <a:latin typeface="Foco Light" panose="020B0304050202020203" pitchFamily="34" charset="77"/>
                <a:ea typeface="Bradley Hand ITC TT" charset="0"/>
                <a:cs typeface="Bradley Hand ITC TT" charset="0"/>
              </a:rPr>
              <a:t>developed </a:t>
            </a:r>
            <a:r>
              <a:rPr lang="en-US" sz="1000" dirty="0">
                <a:solidFill>
                  <a:schemeClr val="tx1">
                    <a:lumMod val="60000"/>
                    <a:lumOff val="40000"/>
                  </a:schemeClr>
                </a:solidFill>
                <a:latin typeface="Foco Light" panose="020B0304050202020203" pitchFamily="34" charset="77"/>
                <a:ea typeface="Bradley Hand ITC TT" charset="0"/>
                <a:cs typeface="Bradley Hand ITC TT" charset="0"/>
              </a:rPr>
              <a:t>by the </a:t>
            </a:r>
            <a:r>
              <a:rPr lang="en-US" sz="1000" dirty="0">
                <a:latin typeface="Foco Light" panose="020B0304050202020203" pitchFamily="34" charset="77"/>
                <a:ea typeface="Bradley Hand ITC TT" charset="0"/>
                <a:cs typeface="Bradley Hand ITC TT" charset="0"/>
              </a:rPr>
              <a:t>team</a:t>
            </a:r>
          </a:p>
        </p:txBody>
      </p:sp>
      <p:sp>
        <p:nvSpPr>
          <p:cNvPr id="17" name="Down Arrow Callout 16">
            <a:extLst>
              <a:ext uri="{FF2B5EF4-FFF2-40B4-BE49-F238E27FC236}">
                <a16:creationId xmlns:a16="http://schemas.microsoft.com/office/drawing/2014/main" id="{0F72AC39-828C-E64E-91AF-D460D91A8879}"/>
              </a:ext>
            </a:extLst>
          </p:cNvPr>
          <p:cNvSpPr/>
          <p:nvPr/>
        </p:nvSpPr>
        <p:spPr>
          <a:xfrm>
            <a:off x="1703960" y="2818439"/>
            <a:ext cx="2026709" cy="1172825"/>
          </a:xfrm>
          <a:prstGeom prst="downArrowCallout">
            <a:avLst>
              <a:gd name="adj1" fmla="val 0"/>
              <a:gd name="adj2" fmla="val 7217"/>
              <a:gd name="adj3" fmla="val 14058"/>
              <a:gd name="adj4" fmla="val 85942"/>
            </a:avLst>
          </a:prstGeom>
          <a:solidFill>
            <a:srgbClr val="283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US" sz="1000" dirty="0">
                <a:latin typeface="Foco Light" panose="020B0304050202020203" pitchFamily="34" charset="77"/>
                <a:ea typeface="Bradley Hand ITC TT" charset="0"/>
                <a:cs typeface="Bradley Hand ITC TT" charset="0"/>
              </a:rPr>
              <a:t>Developers</a:t>
            </a:r>
            <a:r>
              <a:rPr lang="en-US" sz="1000" dirty="0">
                <a:solidFill>
                  <a:schemeClr val="tx1">
                    <a:lumMod val="60000"/>
                    <a:lumOff val="40000"/>
                  </a:schemeClr>
                </a:solidFill>
                <a:latin typeface="Foco Light" panose="020B0304050202020203" pitchFamily="34" charset="77"/>
                <a:ea typeface="Bradley Hand ITC TT" charset="0"/>
                <a:cs typeface="Bradley Hand ITC TT" charset="0"/>
              </a:rPr>
              <a:t> have an </a:t>
            </a:r>
            <a:r>
              <a:rPr lang="en-US" sz="1000" dirty="0">
                <a:latin typeface="Foco Light" panose="020B0304050202020203" pitchFamily="34" charset="77"/>
                <a:ea typeface="Bradley Hand ITC TT" charset="0"/>
                <a:cs typeface="Bradley Hand ITC TT" charset="0"/>
              </a:rPr>
              <a:t>intuitive</a:t>
            </a:r>
            <a:r>
              <a:rPr lang="en-US" sz="1000" dirty="0">
                <a:solidFill>
                  <a:schemeClr val="tx1">
                    <a:lumMod val="60000"/>
                    <a:lumOff val="40000"/>
                  </a:schemeClr>
                </a:solidFill>
                <a:latin typeface="Foco Light" panose="020B0304050202020203" pitchFamily="34" charset="77"/>
                <a:ea typeface="Bradley Hand ITC TT" charset="0"/>
                <a:cs typeface="Bradley Hand ITC TT" charset="0"/>
              </a:rPr>
              <a:t> view on all found issues. Easily can read comments next to feedback on the severity of the issue. All contributing to an </a:t>
            </a:r>
            <a:r>
              <a:rPr lang="en-US" sz="1000" dirty="0">
                <a:latin typeface="Foco Light" panose="020B0304050202020203" pitchFamily="34" charset="77"/>
                <a:ea typeface="Bradley Hand ITC TT" charset="0"/>
                <a:cs typeface="Bradley Hand ITC TT" charset="0"/>
              </a:rPr>
              <a:t>efficient</a:t>
            </a:r>
            <a:r>
              <a:rPr lang="en-US" sz="1000" dirty="0">
                <a:solidFill>
                  <a:schemeClr val="tx1">
                    <a:lumMod val="60000"/>
                    <a:lumOff val="40000"/>
                  </a:schemeClr>
                </a:solidFill>
                <a:latin typeface="Foco Light" panose="020B0304050202020203" pitchFamily="34" charset="77"/>
                <a:ea typeface="Bradley Hand ITC TT" charset="0"/>
                <a:cs typeface="Bradley Hand ITC TT" charset="0"/>
              </a:rPr>
              <a:t> mitigation</a:t>
            </a:r>
          </a:p>
        </p:txBody>
      </p:sp>
      <p:pic>
        <p:nvPicPr>
          <p:cNvPr id="18" name="Picture 17">
            <a:extLst>
              <a:ext uri="{FF2B5EF4-FFF2-40B4-BE49-F238E27FC236}">
                <a16:creationId xmlns:a16="http://schemas.microsoft.com/office/drawing/2014/main" id="{708C759B-0EA0-D147-A8C9-C9067AC451D7}"/>
              </a:ext>
            </a:extLst>
          </p:cNvPr>
          <p:cNvPicPr>
            <a:picLocks noChangeAspect="1"/>
          </p:cNvPicPr>
          <p:nvPr/>
        </p:nvPicPr>
        <p:blipFill>
          <a:blip r:embed="rId9">
            <a:alphaModFix amt="54000"/>
            <a:extLst>
              <a:ext uri="{28A0092B-C50C-407E-A947-70E740481C1C}">
                <a14:useLocalDpi xmlns:a14="http://schemas.microsoft.com/office/drawing/2010/main" val="0"/>
              </a:ext>
            </a:extLst>
          </a:blip>
          <a:stretch>
            <a:fillRect/>
          </a:stretch>
        </p:blipFill>
        <p:spPr>
          <a:xfrm>
            <a:off x="6830134" y="3576910"/>
            <a:ext cx="1051400" cy="1074764"/>
          </a:xfrm>
          <a:prstGeom prst="rect">
            <a:avLst/>
          </a:prstGeom>
        </p:spPr>
      </p:pic>
    </p:spTree>
    <p:extLst>
      <p:ext uri="{BB962C8B-B14F-4D97-AF65-F5344CB8AC3E}">
        <p14:creationId xmlns:p14="http://schemas.microsoft.com/office/powerpoint/2010/main" val="404991631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theme/theme1.xml><?xml version="1.0" encoding="utf-8"?>
<a:theme xmlns:a="http://schemas.openxmlformats.org/drawingml/2006/main" name="Office Theme">
  <a:themeElements>
    <a:clrScheme name="Custom 16">
      <a:dk1>
        <a:srgbClr val="283040"/>
      </a:dk1>
      <a:lt1>
        <a:srgbClr val="FFFFFF"/>
      </a:lt1>
      <a:dk2>
        <a:srgbClr val="595758"/>
      </a:dk2>
      <a:lt2>
        <a:srgbClr val="E7E6E6"/>
      </a:lt2>
      <a:accent1>
        <a:srgbClr val="D3F130"/>
      </a:accent1>
      <a:accent2>
        <a:srgbClr val="E1F56F"/>
      </a:accent2>
      <a:accent3>
        <a:srgbClr val="EEF9AC"/>
      </a:accent3>
      <a:accent4>
        <a:srgbClr val="F3FBCB"/>
      </a:accent4>
      <a:accent5>
        <a:srgbClr val="A0A0A0"/>
      </a:accent5>
      <a:accent6>
        <a:srgbClr val="E3E3E3"/>
      </a:accent6>
      <a:hlink>
        <a:srgbClr val="19ABFF"/>
      </a:hlink>
      <a:folHlink>
        <a:srgbClr val="19ABFF"/>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7777</TotalTime>
  <Words>1382</Words>
  <Application>Microsoft Macintosh PowerPoint</Application>
  <PresentationFormat>On-screen Show (16:9)</PresentationFormat>
  <Paragraphs>86</Paragraphs>
  <Slides>10</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vt:i4>
      </vt:variant>
    </vt:vector>
  </HeadingPairs>
  <TitlesOfParts>
    <vt:vector size="17" baseType="lpstr">
      <vt:lpstr>Arial</vt:lpstr>
      <vt:lpstr>Calibri</vt:lpstr>
      <vt:lpstr>Foco</vt:lpstr>
      <vt:lpstr>Foco Light</vt:lpstr>
      <vt:lpstr>Lato</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Moorche 30 DVDs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JafarDesigns</dc:creator>
  <cp:lastModifiedBy>Ron Driessen</cp:lastModifiedBy>
  <cp:revision>736</cp:revision>
  <dcterms:created xsi:type="dcterms:W3CDTF">2016-02-17T14:20:29Z</dcterms:created>
  <dcterms:modified xsi:type="dcterms:W3CDTF">2019-03-06T11:23:54Z</dcterms:modified>
</cp:coreProperties>
</file>